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ink/ink11.xml" ContentType="application/inkml+xml"/>
  <Override PartName="/ppt/ink/ink12.xml" ContentType="application/inkml+xml"/>
  <Override PartName="/ppt/ink/ink13.xml" ContentType="application/inkml+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trictFirstAndLastChars="0" saveSubsetFonts="1" autoCompressPictures="0">
  <p:sldMasterIdLst>
    <p:sldMasterId id="2147483661" r:id="rId1"/>
  </p:sldMasterIdLst>
  <p:notesMasterIdLst>
    <p:notesMasterId r:id="rId28"/>
  </p:notesMasterIdLst>
  <p:sldIdLst>
    <p:sldId id="256" r:id="rId2"/>
    <p:sldId id="262" r:id="rId3"/>
    <p:sldId id="310" r:id="rId4"/>
    <p:sldId id="295" r:id="rId5"/>
    <p:sldId id="294" r:id="rId6"/>
    <p:sldId id="311" r:id="rId7"/>
    <p:sldId id="298" r:id="rId8"/>
    <p:sldId id="320" r:id="rId9"/>
    <p:sldId id="299" r:id="rId10"/>
    <p:sldId id="489" r:id="rId11"/>
    <p:sldId id="291" r:id="rId12"/>
    <p:sldId id="304" r:id="rId13"/>
    <p:sldId id="300" r:id="rId14"/>
    <p:sldId id="502" r:id="rId15"/>
    <p:sldId id="504" r:id="rId16"/>
    <p:sldId id="305" r:id="rId17"/>
    <p:sldId id="510" r:id="rId18"/>
    <p:sldId id="511" r:id="rId19"/>
    <p:sldId id="289" r:id="rId20"/>
    <p:sldId id="496" r:id="rId21"/>
    <p:sldId id="498" r:id="rId22"/>
    <p:sldId id="506" r:id="rId23"/>
    <p:sldId id="308" r:id="rId24"/>
    <p:sldId id="319" r:id="rId25"/>
    <p:sldId id="505" r:id="rId26"/>
    <p:sldId id="487" r:id="rId27"/>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hang-Fu Chen" initials="SC" lastIdx="1" clrIdx="0">
    <p:extLst>
      <p:ext uri="{19B8F6BF-5375-455C-9EA6-DF929625EA0E}">
        <p15:presenceInfo xmlns:p15="http://schemas.microsoft.com/office/powerpoint/2012/main" userId="S::sfchen@scripps.edu::0b264abf-f5e0-4d76-a3e4-8be40442dd1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7070"/>
    <a:srgbClr val="40808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642"/>
    <p:restoredTop sz="79143"/>
  </p:normalViewPr>
  <p:slideViewPr>
    <p:cSldViewPr snapToGrid="0">
      <p:cViewPr varScale="1">
        <p:scale>
          <a:sx n="129" d="100"/>
          <a:sy n="129" d="100"/>
        </p:scale>
        <p:origin x="1392" y="17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4T02:27:50.237"/>
    </inkml:context>
    <inkml:brush xml:id="br0">
      <inkml:brushProperty name="width" value="0.05" units="cm"/>
      <inkml:brushProperty name="height" value="0.05" units="cm"/>
      <inkml:brushProperty name="color" value="#E71224"/>
    </inkml:brush>
  </inkml:definitions>
  <inkml:trace contextRef="#ctx0" brushRef="#br0">146 129 24575,'-4'-3'0,"1"-2"0,3-2 0,3 3 0,-2-3 0,9 3 0,-8-4 0,35-6 0,-29 5 0,60-16 0,-55 18 0,56-16 0,-55 20 0,35-7 0,-38 10 0,10 0 0,-13 7 0,-4-2 0,-1 6 0,-3 17 0,0-12 0,-10 51 0,8-47-3392,-15 31 0,-3 1 3392,6-30-2269,-16 40 1,-2-1 2268,13-39-1517,-18 37 0,-1-2 1517,21-36-1015,-19 30 1,1-3 1014,20-33 1204,-39 63-1204,44-66 2586,-23 40-2586,30-41 3906,-10 17-3906,8-22 5841,-2 11-5841,3-12 2745,0 6-2745,1-6 102,2 1-102,1-5 0,4 3 0,4-4 0,0 0 0,-1 0 0,11-4 0,-8 3 0,8-5 0,-14 5 0,0-3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4T02:28:18.332"/>
    </inkml:context>
    <inkml:brush xml:id="br0">
      <inkml:brushProperty name="width" value="0.05" units="cm"/>
      <inkml:brushProperty name="height" value="0.05" units="cm"/>
      <inkml:brushProperty name="color" value="#E71224"/>
    </inkml:brush>
  </inkml:definitions>
  <inkml:trace contextRef="#ctx0" brushRef="#br0">84 69 24575,'-8'0'0,"1"0"0,-1 0 0,0 0 0,1 3 0,-1-2 0,1 3 0,-1-4 0,0 0 0,4-4 0,1 0 0,0-4 0,2 1 0,-3-1 0,4 1 0,0-1 0,0 0 0,0 1 0,4 3 0,-3-3 0,2 6 0,-3-2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5T08:44:06.985"/>
    </inkml:context>
    <inkml:brush xml:id="br0">
      <inkml:brushProperty name="width" value="0.05" units="cm"/>
      <inkml:brushProperty name="height" value="0.05" units="cm"/>
      <inkml:brushProperty name="color" value="#E71224"/>
    </inkml:brush>
  </inkml:definitions>
  <inkml:trace contextRef="#ctx0" brushRef="#br0">1160 648 24575,'-4'-4'0,"0"0"0,-4 4 0,1 0 0,-1 0 0,-6-3 0,1-1 0,-52-11 0,38 6-3392,-44-8 0,-2 0 3392,38 4-1513,-31-7 1,-21-5 0,18 3 1512,23 5-1012,-29-9 1,-21-7 0,23 7 1011,32 9-1015,-43-22 1,3 1 1014,58 27 2010,-45-54-2010,57 48 0,1-36 0,10 34 3025,5-5-3025,2 16 0,24-13 0,-13 10 0,41-7 0,6 1 0,-22 10 0,24-1 0,20-2 0,-18 4 4104,-17 5-4104,19 0 0,27-1 0,2 2 0,-26 1 0,-7 4 0,-3-1 0,25 1 0,7 2 0,-7-1 0,-23-1 6556,10 4-6556,11 5 0,20 3 0,-26-2 60,-35-6-60,10 12 0,-9 3 0,-38-12 0,11 37 0,-20-36 0,-24 53 0,15-50-3078,-27 19 1,-4-1 3077,20-20-1914,-41 22 1,-4 1 1913,33-20-1090,-26 11 0,-17 9 1,14-8 1089,15-9-48,-12 7 1,-9 3 47,-8-5 0,5-4 2683,8-4-2683,-17 3 0,-17 2 0,21-6 0,26-8 0,-5-1 0,0 1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5T08:44:16.346"/>
    </inkml:context>
    <inkml:brush xml:id="br0">
      <inkml:brushProperty name="width" value="0.05" units="cm"/>
      <inkml:brushProperty name="height" value="0.05" units="cm"/>
      <inkml:brushProperty name="color" value="#E71224"/>
    </inkml:brush>
  </inkml:definitions>
  <inkml:trace contextRef="#ctx0" brushRef="#br0">1101 1006 24575,'-7'0'0,"2"-3"0,-1 2 0,1-2 0,-2 3 0,-18-7 0,14 2 0,-61-20 0,49 18-3392,-41-15 0,-2 0 3392,33 12-2269,-53-22 1,-1-1 2268,50 20-1012,-21-10 1,-15-8 0,16 8 1011,25 9-1015,-50-26 1,4-1 1014,55 24 2029,-49-28-2029,34 0 0,20-12 0,-18-1 0,43-38 0,-4 70 3034,14-30-3034,32 1 4537,-30 37-4537,42-23 0,4 3 0,-35 24 0,23-3 0,19-2 0,1 4 0,-6 8 0,1 5 0,-2-1 3009,19-8 0,4 1-3009,-8 9 0,10 4 0,-3 1 0,-21 0 0,2 4 0,6 4 0,16 2 0,-22-1-6530,-33-2 6530,46 16-4367,-40 15 4367,-22-25 171,10 26 0,-2 10-171,-16 12 0,5 1 0,-38 9 4537,8-65-4537,-62 42 6784,52-43-6784,-48 17 0,-3-1 0,38-18 0,-36 11 0,-24 8 0,21-7-459,24-10 459,-17 6 0,-25 7 0,-1 1 0,24-8 0,5-5 0,-4 4 0,-23 7 0,0-2 0,26-6 0,16-6 0,-21 7 0,0-1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5T08:44:44.912"/>
    </inkml:context>
    <inkml:brush xml:id="br0">
      <inkml:brushProperty name="width" value="0.05" units="cm"/>
      <inkml:brushProperty name="height" value="0.05" units="cm"/>
      <inkml:brushProperty name="color" value="#E71224"/>
    </inkml:brush>
  </inkml:definitions>
  <inkml:trace contextRef="#ctx0" brushRef="#br0">1389 569 24575,'-8'0'0,"-3"0"0,3 0 0,-3 0 0,3 0 0,-20 0 0,-1 3 0,-71 5-771,59-3 771,-14-1 0,5-1 0,31-3 0,-41 0 0,-6 0 0,21 0 0,-25-3 0,-22-1 0,19-1 0,16-1 0,-22-2 0,-20-1 0,24 1 771,34 2-771,-43-8 0,5 0 0,57 9 0,-43-32 0,58 29 0,0-50 0,9 42-6784,35-73 6784,-26 70-2269,36-31 1,6 1 2268,-26 31-1517,54-21 0,6 3 1517,-41 20-334,26 2 1,22-1 0,-9 3 333,-19 4 0,1 2 0,24 1 0,13 0 0,-14 1 0,-25 1 0,-6 1 0,22 3 0,-13 1 2539,-39-1-2539,40 10 0,3 3 0,-27-5 0,34 17 0,-5 2 0,-50-14 0,24 52 0,-43-51 0,-12 81 0,0-70 0,-24 32 0,-7-2 0,11-33 0,-29 18 0,-2-3 0,23-21 0,-25 6 0,-20 5 0,13-4 0,-2 2 391,-12-2 0,-5 0-391,22-5 0,8-3 0,2-4 0,-24 8 0,-25 7 0,12-3 0,20-5 0,4-1 0,2-2 0,-4 2 0,9-4 0,-19 7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4T02:27:51.031"/>
    </inkml:context>
    <inkml:brush xml:id="br0">
      <inkml:brushProperty name="width" value="0.05" units="cm"/>
      <inkml:brushProperty name="height" value="0.05" units="cm"/>
      <inkml:brushProperty name="color" value="#E71224"/>
    </inkml:brush>
  </inkml:definitions>
  <inkml:trace contextRef="#ctx0" brushRef="#br0">380 1 24575,'-3'4'0,"2"3"0,-6-7 0,3 7 0,-3-3 0,2 4 0,-8 13 0,7-10 0,-32 58 0,25-49-3392,-15 33 0,1 0 3392,17-32 0,-21 37-2653,3 1 2653,18-35 0,-13 26 0,3 0 0,15-25-3658,-22 62 3658,25-67-421,-15 59 421,12-59 0,-9 56 0,8-56 0,-7 45 0,11-51 3450,-8 31-3450,9-34 2502,-2 14-2502,3-13 6398,0 0-6398,0-1 1166,0-4-1166,0 1 0,0 0 0,0-1 0,3-2 0,-2-5 0,3-1 0,-4-2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4T02:27:51.748"/>
    </inkml:context>
    <inkml:brush xml:id="br0">
      <inkml:brushProperty name="width" value="0.05" units="cm"/>
      <inkml:brushProperty name="height" value="0.05" units="cm"/>
      <inkml:brushProperty name="color" value="#E71224"/>
    </inkml:brush>
  </inkml:definitions>
  <inkml:trace contextRef="#ctx0" brushRef="#br0">0 46 24575,'8'0'0,"0"0"0,-1 0 0,1 0 0,0 0 0,3 0 0,8 0 0,18 0 0,-13 0 0,31 0 0,-41 0 0,34-4 0,-36 4 0,27-7 0,-28 6 0,27-6 0,-26 6 0,19-5 0,-25 2 0,11-1 0,-12 2 0,3 0 0,-5 2 0,-3-3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4T02:27:52.883"/>
    </inkml:context>
    <inkml:brush xml:id="br0">
      <inkml:brushProperty name="width" value="0.05" units="cm"/>
      <inkml:brushProperty name="height" value="0.05" units="cm"/>
      <inkml:brushProperty name="color" value="#E71224"/>
    </inkml:brush>
  </inkml:definitions>
  <inkml:trace contextRef="#ctx0" brushRef="#br0">38 36 24575,'0'8'0,"0"0"0,0-1 0,0 1 0,0 0 0,0 3 0,-7 18 0,6-13 0,-13 39 0,13-41 0,-10 38 0,11-40 0,-4 16 0,4-19 0,0 2 0,4-7 0,0 0 0,4-4 0,-1 0 0,1 0 0,10-4 0,-8 3 0,28-19 0,-25 16 0,36-30 0,-40 27 0,35-28 0,-35 24 0,22-20 0,-25 21 0,8-4 0,-3-3 0,2 3 0,-1-5 0,-6 1 0,-6 10 0,0-3 0,0 3 0,-6-3 0,1 3 0,-6-3 0,3 7 0,-6-3 0,4 6 0,-21-6 0,19 6 0,-32-2 0,31 3 0,-25 0 0,28 0 0,-14 0 0,14 0 0,-4 0 0,6 0 0,8 0 0,-3 0 0,6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4T02:27:54.821"/>
    </inkml:context>
    <inkml:brush xml:id="br0">
      <inkml:brushProperty name="width" value="0.05" units="cm"/>
      <inkml:brushProperty name="height" value="0.05" units="cm"/>
      <inkml:brushProperty name="color" value="#E71224"/>
    </inkml:brush>
  </inkml:definitions>
  <inkml:trace contextRef="#ctx0" brushRef="#br0">41 57 24575,'8'0'0,"-1"-4"0,1 4 0,0-4 0,-1 4 0,1 0 0,0-3 0,-1 2 0,1-2 0,-4 6 0,0 1 0,-4 4 0,0 0 0,0-1 0,-4 11 0,4-8 0,-17 29 0,10-30 0,-21 42 0,18-44 0,-14 41 0,18-40 0,-8 20 0,13-19 0,-5-2 0,8-3 0,-1-4 0,7 0 0,-1 0 0,4 0 0,-2 0 0,19-10 0,-16 7 0,33-20 0,-36 16 0,39-21 0,-42 18 0,25-8 0,-26 14 0,2 4 0,-3 4 0,-1 14 0,-2-8 0,6 25 0,-6-23 0,12 26 0,-10-27 0,17 18 0,-17-20 0,14 9 0,-12-13 0,3 5 0,-2-9 0,-1 2 0,2-3 0,8-10 0,-6 8 0,23-32 0,-20 25 0,29-36 0,-32 33 0,28-29 0,-29 33 0,17-26 0,-20 27 0,2-21 0,-7 18 0,0-24 0,0 22 0,-7-23 0,5 25 0,-11-11 0,8 16 0,-6-2 0,3 7 0,0 0 0,8 0 0,1-3 0,6 2 0,1-2 0,-4-1 0,3 0 0,-3 0 0,4 0 0,-1 4 0,-2-3 0,2 2 0,0-6 0,2 7 0,2-7 0,-7 6 0,-1-2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4T02:27:56.159"/>
    </inkml:context>
    <inkml:brush xml:id="br0">
      <inkml:brushProperty name="width" value="0.05" units="cm"/>
      <inkml:brushProperty name="height" value="0.05" units="cm"/>
      <inkml:brushProperty name="color" value="#E71224"/>
    </inkml:brush>
  </inkml:definitions>
  <inkml:trace contextRef="#ctx0" brushRef="#br0">149 46 24575,'0'-8'0,"3"4"0,-2-3 0,6 6 0,-3-2 0,0-1 0,3 4 0,8-10 0,-5 8 0,21-5 0,-20 7 0,18 0 0,-20 0 0,12 0 0,-11 0 0,7 7 0,-8-5 0,9 11 0,-9-8 0,12 13 0,-15-8 0,18 18 0,-17-17 0,18 30 0,-16-28 0,6 36 0,-11-37 0,-4 44 0,-4-45 0,-17 47 0,13-48 0,-33 38 0,32-36 0,-46 30 0,41-33 0,-61 28 0,57-29 0,-70 23 0,70-21 0,-47 12 0,53-17 0,-12 5 0,20-6 0,0 4 0,4 0 0,-3 6 0,2-5 0,-2 13 0,3-13 0,-4 9 0,4-10 0,-4 4 0,4-8 0,0-1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4T02:27:56.747"/>
    </inkml:context>
    <inkml:brush xml:id="br0">
      <inkml:brushProperty name="width" value="0.05" units="cm"/>
      <inkml:brushProperty name="height" value="0.05" units="cm"/>
      <inkml:brushProperty name="color" value="#E71224"/>
    </inkml:brush>
  </inkml:definitions>
  <inkml:trace contextRef="#ctx0" brushRef="#br0">1 1 24575,'7'0'0,"1"0"0,-4 3 0,3-2 0,-6 6 0,6-3 0,-6 4 0,5 0 0,-5-1 0,3 1 0,-4-4 0,0 0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4T02:28:11.887"/>
    </inkml:context>
    <inkml:brush xml:id="br0">
      <inkml:brushProperty name="width" value="0.05" units="cm"/>
      <inkml:brushProperty name="height" value="0.05" units="cm"/>
      <inkml:brushProperty name="color" value="#E71224"/>
    </inkml:brush>
  </inkml:definitions>
  <inkml:trace contextRef="#ctx0" brushRef="#br0">403 9 24575,'3'-5'0,"-5"2"0,1 6 0,-7-2 0,4 6 0,-3-6 0,-4 6 0,2-7 0,-2 7 0,-9 4 0,12-5 0,-33 18 0,32-17 0,-32 24 0,34-23 0,-28 23 0,24-24 0,-20 17 0,11-4 0,3-3 0,-4 4 0,16-16 0,-9 12 0,9-11 0,-8 12 0,11-9 0,-12 2 0,13-4 0,-9 1 0,9 0 0,-6-4 0,6 3 0,-6-6 0,7 5 0,-4-1 0,1-1 0,2-1 0,-2-3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4T02:28:13.024"/>
    </inkml:context>
    <inkml:brush xml:id="br0">
      <inkml:brushProperty name="width" value="0.05" units="cm"/>
      <inkml:brushProperty name="height" value="0.05" units="cm"/>
      <inkml:brushProperty name="color" value="#E71224"/>
    </inkml:brush>
  </inkml:definitions>
  <inkml:trace contextRef="#ctx0" brushRef="#br0">91 38 24575,'4'3'0,"3"-2"0,-6 6 0,5-6 0,-5 6 0,3-3 0,-4 3 0,3-2 0,-2 2 0,2-3 0,1 3 0,-3 1 0,2 0 0,-3-1 0,-3-2 0,-2-2 0,-2-3 0,-1 0 0,1 0 0,3-3 0,-3 2 0,3-3 0,-4 4 0,0-3 0,1 2 0,-4-5 0,6 1 0,-9-2 0,9 3 0,-6-7 0,7 6 0,1-6 0,-1 7 0,3-3 0,-2 3 0,3-3 0,0-1 0,0 0 0,3 1 0,-2-1 0,6 4 0,-3 1 0,4 3 0,0 0 0,-1 0 0,-2 0 0,-2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994f58fa9c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 name="Google Shape;52;g994f58fa9c_0_6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Hello everyone, Thank you for joining the lecture in this tough morning. I fully understand and encourage you to care about the election because it’s definitely related to everything in our life including researches, even for international students. Therefore, I decided that there’s not going to have Zoom polls, homework this class. This is a relatively advanced class, which combined and required all the skills you learn in this quarter and some biological background knowledge from genetics and genomics. Depend on your research, you might not even need to utilize HPC – not because of the scale – simply </a:t>
            </a:r>
            <a:r>
              <a:rPr lang="en-US" dirty="0" err="1"/>
              <a:t>cuz</a:t>
            </a:r>
            <a:r>
              <a:rPr lang="en-US" dirty="0"/>
              <a:t> your might have better choice or platform optimized already for your studies. So you don’t need to customize your own pipeline. Feel free to watch the course records later – it’s totally fine. Well… no one actually leave, I’m </a:t>
            </a:r>
            <a:r>
              <a:rPr lang="en-US" dirty="0" err="1"/>
              <a:t>gonna</a:t>
            </a:r>
            <a:r>
              <a:rPr lang="en-US" dirty="0"/>
              <a:t> cry. </a:t>
            </a:r>
          </a:p>
          <a:p>
            <a:pPr marL="0" lvl="0" indent="0" algn="l" rtl="0">
              <a:lnSpc>
                <a:spcPct val="100000"/>
              </a:lnSpc>
              <a:spcBef>
                <a:spcPts val="0"/>
              </a:spcBef>
              <a:spcAft>
                <a:spcPts val="0"/>
              </a:spcAft>
              <a:buSzPts val="1100"/>
              <a:buNone/>
            </a:pPr>
            <a:endParaRPr lang="en-US" dirty="0"/>
          </a:p>
          <a:p>
            <a:pPr marL="0" lvl="0" indent="0" algn="l" rtl="0">
              <a:lnSpc>
                <a:spcPct val="100000"/>
              </a:lnSpc>
              <a:spcBef>
                <a:spcPts val="0"/>
              </a:spcBef>
              <a:spcAft>
                <a:spcPts val="0"/>
              </a:spcAft>
              <a:buSzPts val="1100"/>
              <a:buNone/>
            </a:pPr>
            <a:r>
              <a:rPr lang="en-US" dirty="0"/>
              <a:t>Ok – as the last official lecture in this quarter, I’ll try to help you recap and wrap up the general workflow of pipeline development. While it’s very flexible to adjust according to your own studies.</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Say you split your simple for-loop to 1000 pieces of jobs, each of the jobs only take 5 sec. Would it finished altogether within 5 sec? No, </a:t>
            </a:r>
            <a:r>
              <a:rPr lang="en-US" dirty="0" err="1"/>
              <a:t>cuz</a:t>
            </a:r>
            <a:r>
              <a:rPr lang="en-US" dirty="0"/>
              <a:t> you spent too much time waiting the work </a:t>
            </a:r>
            <a:r>
              <a:rPr lang="en-US" dirty="0" err="1"/>
              <a:t>sehcdular</a:t>
            </a:r>
            <a:r>
              <a:rPr lang="en-US" dirty="0"/>
              <a:t> distributed your jobs , communication and sync the input and output.</a:t>
            </a:r>
          </a:p>
          <a:p>
            <a:r>
              <a:rPr lang="en-US" dirty="0"/>
              <a:t>Therefore, the granularity should be balanced when you design the job size.</a:t>
            </a:r>
          </a:p>
        </p:txBody>
      </p:sp>
    </p:spTree>
    <p:extLst>
      <p:ext uri="{BB962C8B-B14F-4D97-AF65-F5344CB8AC3E}">
        <p14:creationId xmlns:p14="http://schemas.microsoft.com/office/powerpoint/2010/main" val="36270742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468890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14300" indent="0">
              <a:lnSpc>
                <a:spcPct val="100000"/>
              </a:lnSpc>
              <a:buNone/>
            </a:pPr>
            <a:r>
              <a:rPr lang="en-US" sz="1100" b="0" dirty="0">
                <a:solidFill>
                  <a:schemeClr val="tx1">
                    <a:lumMod val="50000"/>
                    <a:lumOff val="50000"/>
                  </a:schemeClr>
                </a:solidFill>
              </a:rPr>
              <a:t>Plan ahead!! (Make flowchart on your whiteboard):</a:t>
            </a:r>
          </a:p>
        </p:txBody>
      </p:sp>
    </p:spTree>
    <p:extLst>
      <p:ext uri="{BB962C8B-B14F-4D97-AF65-F5344CB8AC3E}">
        <p14:creationId xmlns:p14="http://schemas.microsoft.com/office/powerpoint/2010/main" val="10521708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Multiple process  - cooking parallel</a:t>
            </a:r>
          </a:p>
        </p:txBody>
      </p:sp>
    </p:spTree>
    <p:extLst>
      <p:ext uri="{BB962C8B-B14F-4D97-AF65-F5344CB8AC3E}">
        <p14:creationId xmlns:p14="http://schemas.microsoft.com/office/powerpoint/2010/main" val="38764926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So here’s an overview of what we are going to walk through today. </a:t>
            </a:r>
          </a:p>
          <a:p>
            <a:pPr marL="158750" indent="0">
              <a:buNone/>
            </a:pPr>
            <a:endParaRPr lang="en-US" dirty="0"/>
          </a:p>
          <a:p>
            <a:pPr marL="158750" indent="0">
              <a:buNone/>
            </a:pPr>
            <a:r>
              <a:rPr lang="en-US" dirty="0"/>
              <a:t>Starting from a brief introduction and a quick hands-on practice – focusing on the current working environment in Scripps.</a:t>
            </a:r>
          </a:p>
          <a:p>
            <a:pPr marL="158750" indent="0">
              <a:buNone/>
            </a:pPr>
            <a:endParaRPr lang="en-US" dirty="0"/>
          </a:p>
          <a:p>
            <a:pPr marL="158750" indent="0">
              <a:buNone/>
            </a:pPr>
            <a:r>
              <a:rPr lang="en-US" dirty="0"/>
              <a:t>The case study part will be </a:t>
            </a:r>
          </a:p>
        </p:txBody>
      </p:sp>
    </p:spTree>
    <p:extLst>
      <p:ext uri="{BB962C8B-B14F-4D97-AF65-F5344CB8AC3E}">
        <p14:creationId xmlns:p14="http://schemas.microsoft.com/office/powerpoint/2010/main" val="17380524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fontAlgn="base"/>
            <a:r>
              <a:rPr lang="en-US" sz="1100" b="0" i="0" u="none" strike="noStrike" cap="none" dirty="0">
                <a:solidFill>
                  <a:srgbClr val="000000"/>
                </a:solidFill>
                <a:effectLst/>
                <a:latin typeface="Arial"/>
                <a:ea typeface="Arial"/>
                <a:cs typeface="Arial"/>
                <a:sym typeface="Arial"/>
              </a:rPr>
              <a:t>High performance computing (HPC) allows solving complicated computing problems in a short period of time. Computing is carried out on high-performance computers (shared-memory mainframe, computing cluster) made up by many parallel processors</a:t>
            </a:r>
          </a:p>
          <a:p>
            <a:pPr fontAlgn="base"/>
            <a:r>
              <a:rPr lang="en-US" sz="1100" b="0" i="0" u="none" strike="noStrike" cap="none" dirty="0">
                <a:solidFill>
                  <a:srgbClr val="000000"/>
                </a:solidFill>
                <a:effectLst/>
                <a:latin typeface="Arial"/>
                <a:ea typeface="Arial"/>
                <a:cs typeface="Arial"/>
                <a:sym typeface="Arial"/>
              </a:rPr>
              <a:t>HPC cluster can be used for both parallel computing, providing parallel execution of a large job, and distributed computing, performing several independent tasks on separate servers or processors. </a:t>
            </a:r>
            <a:endParaRPr lang="en-US" dirty="0"/>
          </a:p>
        </p:txBody>
      </p:sp>
    </p:spTree>
    <p:extLst>
      <p:ext uri="{BB962C8B-B14F-4D97-AF65-F5344CB8AC3E}">
        <p14:creationId xmlns:p14="http://schemas.microsoft.com/office/powerpoint/2010/main" val="26171075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Seeing is believing, this was what we had in the Scripps Research – and I thought it’s been moved to a room nearby the lobby in the immunology building – While I didn’t have access to enter the building during the pandemic last time when I tried to take a pic. </a:t>
            </a:r>
          </a:p>
        </p:txBody>
      </p:sp>
    </p:spTree>
    <p:extLst>
      <p:ext uri="{BB962C8B-B14F-4D97-AF65-F5344CB8AC3E}">
        <p14:creationId xmlns:p14="http://schemas.microsoft.com/office/powerpoint/2010/main" val="17504982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Most of the following information can all be found the intranet, after you login and found</a:t>
            </a:r>
          </a:p>
        </p:txBody>
      </p:sp>
    </p:spTree>
    <p:extLst>
      <p:ext uri="{BB962C8B-B14F-4D97-AF65-F5344CB8AC3E}">
        <p14:creationId xmlns:p14="http://schemas.microsoft.com/office/powerpoint/2010/main" val="24351586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Ok, first step, how do we </a:t>
            </a:r>
          </a:p>
          <a:p>
            <a:endParaRPr lang="en-US" dirty="0"/>
          </a:p>
          <a:p>
            <a:r>
              <a:rPr lang="en-US" dirty="0"/>
              <a:t>Finish until everyone follow up</a:t>
            </a:r>
          </a:p>
        </p:txBody>
      </p:sp>
    </p:spTree>
    <p:extLst>
      <p:ext uri="{BB962C8B-B14F-4D97-AF65-F5344CB8AC3E}">
        <p14:creationId xmlns:p14="http://schemas.microsoft.com/office/powerpoint/2010/main" val="31497727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fontAlgn="base"/>
            <a:r>
              <a:rPr lang="en-US" sz="1100" b="0" i="0" u="none" strike="noStrike" cap="none" dirty="0">
                <a:solidFill>
                  <a:srgbClr val="000000"/>
                </a:solidFill>
                <a:effectLst/>
                <a:latin typeface="Arial"/>
                <a:ea typeface="Arial"/>
                <a:cs typeface="Arial"/>
                <a:sym typeface="Arial"/>
              </a:rPr>
              <a:t>High performance computing (HPC) allows solving complicated computing problems in a short period of time. Computing is carried out on high-performance computers (shared-memory mainframe, computing cluster) made up by many parallel processors. A modern HPC is an essential element of any contemporary university, and it is used for various purposes ranging from solving engineering problems in MATLAB environment to b</a:t>
            </a:r>
            <a:r>
              <a:rPr lang="en-US" sz="1100" b="0" i="1" u="none" strike="noStrike" cap="none" dirty="0">
                <a:solidFill>
                  <a:srgbClr val="000000"/>
                </a:solidFill>
                <a:effectLst/>
                <a:latin typeface="Arial"/>
                <a:ea typeface="Arial"/>
                <a:cs typeface="Arial"/>
                <a:sym typeface="Arial"/>
              </a:rPr>
              <a:t>ig data</a:t>
            </a:r>
            <a:r>
              <a:rPr lang="en-US" sz="1100" b="0" i="0" u="none" strike="noStrike" cap="none" dirty="0">
                <a:solidFill>
                  <a:srgbClr val="000000"/>
                </a:solidFill>
                <a:effectLst/>
                <a:latin typeface="Arial"/>
                <a:ea typeface="Arial"/>
                <a:cs typeface="Arial"/>
                <a:sym typeface="Arial"/>
              </a:rPr>
              <a:t> analysis and machine learning.</a:t>
            </a:r>
          </a:p>
          <a:p>
            <a:pPr fontAlgn="base"/>
            <a:r>
              <a:rPr lang="en-US" sz="1100" b="0" i="0" u="none" strike="noStrike" cap="none" dirty="0">
                <a:solidFill>
                  <a:srgbClr val="000000"/>
                </a:solidFill>
                <a:effectLst/>
                <a:latin typeface="Arial"/>
                <a:ea typeface="Arial"/>
                <a:cs typeface="Arial"/>
                <a:sym typeface="Arial"/>
              </a:rPr>
              <a:t>The majority of HPC systems, including the one available at RTU, are designed as computing clusters, which consist of numerous separate servers interconnected by fast computer network (e.g., </a:t>
            </a:r>
            <a:r>
              <a:rPr lang="en-US" sz="1100" b="0" i="1" u="none" strike="noStrike" cap="none" dirty="0">
                <a:solidFill>
                  <a:srgbClr val="000000"/>
                </a:solidFill>
                <a:effectLst/>
                <a:latin typeface="Arial"/>
                <a:ea typeface="Arial"/>
                <a:cs typeface="Arial"/>
                <a:sym typeface="Arial"/>
              </a:rPr>
              <a:t>InfiniBand</a:t>
            </a:r>
            <a:r>
              <a:rPr lang="en-US" sz="1100" b="0" i="0" u="none" strike="noStrike" cap="none" dirty="0">
                <a:solidFill>
                  <a:srgbClr val="000000"/>
                </a:solidFill>
                <a:effectLst/>
                <a:latin typeface="Arial"/>
                <a:ea typeface="Arial"/>
                <a:cs typeface="Arial"/>
                <a:sym typeface="Arial"/>
              </a:rPr>
              <a:t>). HPC cluster can be used for both parallel computing, providing parallel execution of a large job, and distributed computing, performing several independent tasks on separate servers or processors. In addition, RTU HPC cluster is equipped with powerful NVidia Tesla GPU accelerators.</a:t>
            </a:r>
          </a:p>
          <a:p>
            <a:endParaRPr lang="en-US" dirty="0"/>
          </a:p>
        </p:txBody>
      </p:sp>
    </p:spTree>
    <p:extLst>
      <p:ext uri="{BB962C8B-B14F-4D97-AF65-F5344CB8AC3E}">
        <p14:creationId xmlns:p14="http://schemas.microsoft.com/office/powerpoint/2010/main" val="17824025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If you did this, fine – just don’t tell people that you learn HPC from me.</a:t>
            </a:r>
          </a:p>
          <a:p>
            <a:pPr marL="158750" indent="0">
              <a:buNone/>
            </a:pPr>
            <a:endParaRPr lang="en-US" dirty="0"/>
          </a:p>
          <a:p>
            <a:pPr marL="158750" indent="0">
              <a:buNone/>
            </a:pPr>
            <a:endParaRPr lang="en-US" dirty="0"/>
          </a:p>
          <a:p>
            <a:pPr marL="158750" indent="0">
              <a:buNone/>
            </a:pPr>
            <a:r>
              <a:rPr lang="en-US" dirty="0" err="1"/>
              <a:t>htop</a:t>
            </a:r>
            <a:r>
              <a:rPr lang="en-US" dirty="0"/>
              <a:t> in login node</a:t>
            </a:r>
          </a:p>
        </p:txBody>
      </p:sp>
    </p:spTree>
    <p:extLst>
      <p:ext uri="{BB962C8B-B14F-4D97-AF65-F5344CB8AC3E}">
        <p14:creationId xmlns:p14="http://schemas.microsoft.com/office/powerpoint/2010/main" val="9606780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100" b="0" i="0" u="none" strike="noStrike" cap="none" dirty="0">
                <a:solidFill>
                  <a:srgbClr val="000000"/>
                </a:solidFill>
                <a:effectLst/>
                <a:latin typeface="Arial"/>
                <a:ea typeface="Arial"/>
                <a:cs typeface="Arial"/>
                <a:sym typeface="Arial"/>
              </a:rPr>
              <a:t>processes per node</a:t>
            </a:r>
          </a:p>
          <a:p>
            <a:endParaRPr lang="en-US" sz="1100" b="0" i="0" u="none" strike="noStrike" cap="none" dirty="0">
              <a:solidFill>
                <a:srgbClr val="000000"/>
              </a:solidFill>
              <a:effectLst/>
              <a:latin typeface="Arial"/>
              <a:cs typeface="Arial"/>
              <a:sym typeface="Arial"/>
            </a:endParaRPr>
          </a:p>
          <a:p>
            <a:r>
              <a:rPr lang="en-US" sz="1100" b="0" i="0" u="none" strike="noStrike" cap="none" dirty="0">
                <a:solidFill>
                  <a:srgbClr val="000000"/>
                </a:solidFill>
                <a:effectLst/>
                <a:latin typeface="Arial"/>
                <a:cs typeface="Arial"/>
                <a:sym typeface="Arial"/>
              </a:rPr>
              <a:t>What if you want to run R or Python code in the job script?</a:t>
            </a:r>
            <a:endParaRPr lang="en-US" dirty="0"/>
          </a:p>
        </p:txBody>
      </p:sp>
    </p:spTree>
    <p:extLst>
      <p:ext uri="{BB962C8B-B14F-4D97-AF65-F5344CB8AC3E}">
        <p14:creationId xmlns:p14="http://schemas.microsoft.com/office/powerpoint/2010/main" val="309973626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6FCB21A-449E-504F-BF2A-EF4B48B1CAFF}"/>
              </a:ext>
            </a:extLst>
          </p:cNvPr>
          <p:cNvSpPr/>
          <p:nvPr/>
        </p:nvSpPr>
        <p:spPr>
          <a:xfrm>
            <a:off x="0" y="0"/>
            <a:ext cx="9144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pic>
        <p:nvPicPr>
          <p:cNvPr id="10" name="Picture 9">
            <a:extLst>
              <a:ext uri="{FF2B5EF4-FFF2-40B4-BE49-F238E27FC236}">
                <a16:creationId xmlns:a16="http://schemas.microsoft.com/office/drawing/2014/main" id="{8F4DD06E-5268-5C4E-AF81-1E515C75F17D}"/>
              </a:ext>
            </a:extLst>
          </p:cNvPr>
          <p:cNvPicPr>
            <a:picLocks noChangeAspect="1"/>
          </p:cNvPicPr>
          <p:nvPr/>
        </p:nvPicPr>
        <p:blipFill>
          <a:blip r:embed="rId2"/>
          <a:stretch>
            <a:fillRect/>
          </a:stretch>
        </p:blipFill>
        <p:spPr>
          <a:xfrm>
            <a:off x="0" y="2362200"/>
            <a:ext cx="9144000" cy="419100"/>
          </a:xfrm>
          <a:prstGeom prst="rect">
            <a:avLst/>
          </a:prstGeom>
        </p:spPr>
      </p:pic>
      <p:pic>
        <p:nvPicPr>
          <p:cNvPr id="14" name="Picture 13">
            <a:extLst>
              <a:ext uri="{FF2B5EF4-FFF2-40B4-BE49-F238E27FC236}">
                <a16:creationId xmlns:a16="http://schemas.microsoft.com/office/drawing/2014/main" id="{03B40B43-C546-8140-B37A-5437E10DB404}"/>
              </a:ext>
            </a:extLst>
          </p:cNvPr>
          <p:cNvPicPr>
            <a:picLocks noChangeAspect="1"/>
          </p:cNvPicPr>
          <p:nvPr/>
        </p:nvPicPr>
        <p:blipFill>
          <a:blip r:embed="rId3"/>
          <a:stretch>
            <a:fillRect/>
          </a:stretch>
        </p:blipFill>
        <p:spPr>
          <a:xfrm>
            <a:off x="288832" y="3989294"/>
            <a:ext cx="2048974" cy="890588"/>
          </a:xfrm>
          <a:prstGeom prst="rect">
            <a:avLst/>
          </a:prstGeom>
        </p:spPr>
      </p:pic>
      <p:sp>
        <p:nvSpPr>
          <p:cNvPr id="15" name="Title 1">
            <a:extLst>
              <a:ext uri="{FF2B5EF4-FFF2-40B4-BE49-F238E27FC236}">
                <a16:creationId xmlns:a16="http://schemas.microsoft.com/office/drawing/2014/main" id="{4CB86F40-C083-CA4A-9F1C-8C3ED3332549}"/>
              </a:ext>
            </a:extLst>
          </p:cNvPr>
          <p:cNvSpPr>
            <a:spLocks noGrp="1"/>
          </p:cNvSpPr>
          <p:nvPr>
            <p:ph type="title" hasCustomPrompt="1"/>
          </p:nvPr>
        </p:nvSpPr>
        <p:spPr>
          <a:xfrm>
            <a:off x="382428" y="376518"/>
            <a:ext cx="8424863" cy="1774084"/>
          </a:xfrm>
        </p:spPr>
        <p:txBody>
          <a:bodyPr anchor="b"/>
          <a:lstStyle>
            <a:lvl1pPr>
              <a:defRPr sz="4500">
                <a:solidFill>
                  <a:schemeClr val="bg1"/>
                </a:solidFill>
              </a:defRPr>
            </a:lvl1pPr>
          </a:lstStyle>
          <a:p>
            <a:r>
              <a:rPr lang="en-US"/>
              <a:t>Click to edit Master title style</a:t>
            </a:r>
            <a:br>
              <a:rPr lang="en-US"/>
            </a:br>
            <a:r>
              <a:rPr lang="en-US"/>
              <a:t>Click to edit Master title style</a:t>
            </a:r>
          </a:p>
        </p:txBody>
      </p:sp>
      <p:sp>
        <p:nvSpPr>
          <p:cNvPr id="16" name="Text Placeholder 2">
            <a:extLst>
              <a:ext uri="{FF2B5EF4-FFF2-40B4-BE49-F238E27FC236}">
                <a16:creationId xmlns:a16="http://schemas.microsoft.com/office/drawing/2014/main" id="{236C0F71-294F-1240-9BB9-2C0B104019C6}"/>
              </a:ext>
            </a:extLst>
          </p:cNvPr>
          <p:cNvSpPr>
            <a:spLocks noGrp="1"/>
          </p:cNvSpPr>
          <p:nvPr>
            <p:ph type="body" idx="1" hasCustomPrompt="1"/>
          </p:nvPr>
        </p:nvSpPr>
        <p:spPr>
          <a:xfrm>
            <a:off x="4067735" y="2992898"/>
            <a:ext cx="4739556" cy="996396"/>
          </a:xfrm>
        </p:spPr>
        <p:txBody>
          <a:bodyPr>
            <a:normAutofit/>
          </a:bodyPr>
          <a:lstStyle>
            <a:lvl1pPr marL="0" marR="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sz="1350" b="0">
                <a:solidFill>
                  <a:schemeClr val="bg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a:t>Edit Master text styles Edit Master text styles Edit Master text styles Edit Master text styles Edit Master text styles Edit Master text styles</a:t>
            </a:r>
          </a:p>
          <a:p>
            <a:pPr lvl="0"/>
            <a:endParaRPr lang="en-US"/>
          </a:p>
        </p:txBody>
      </p:sp>
      <p:sp>
        <p:nvSpPr>
          <p:cNvPr id="7" name="Rectangle 6">
            <a:extLst>
              <a:ext uri="{FF2B5EF4-FFF2-40B4-BE49-F238E27FC236}">
                <a16:creationId xmlns:a16="http://schemas.microsoft.com/office/drawing/2014/main" id="{12DD2683-8989-EE45-A79B-11A411F9A011}"/>
              </a:ext>
            </a:extLst>
          </p:cNvPr>
          <p:cNvSpPr/>
          <p:nvPr/>
        </p:nvSpPr>
        <p:spPr>
          <a:xfrm>
            <a:off x="0" y="0"/>
            <a:ext cx="9144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pic>
        <p:nvPicPr>
          <p:cNvPr id="8" name="Picture 7">
            <a:extLst>
              <a:ext uri="{FF2B5EF4-FFF2-40B4-BE49-F238E27FC236}">
                <a16:creationId xmlns:a16="http://schemas.microsoft.com/office/drawing/2014/main" id="{9558919C-C1B0-0545-A0D4-FE593CADC720}"/>
              </a:ext>
            </a:extLst>
          </p:cNvPr>
          <p:cNvPicPr>
            <a:picLocks noChangeAspect="1"/>
          </p:cNvPicPr>
          <p:nvPr/>
        </p:nvPicPr>
        <p:blipFill>
          <a:blip r:embed="rId2"/>
          <a:stretch>
            <a:fillRect/>
          </a:stretch>
        </p:blipFill>
        <p:spPr>
          <a:xfrm>
            <a:off x="0" y="2362200"/>
            <a:ext cx="9144000" cy="419100"/>
          </a:xfrm>
          <a:prstGeom prst="rect">
            <a:avLst/>
          </a:prstGeom>
        </p:spPr>
      </p:pic>
      <p:pic>
        <p:nvPicPr>
          <p:cNvPr id="11" name="Picture 10">
            <a:extLst>
              <a:ext uri="{FF2B5EF4-FFF2-40B4-BE49-F238E27FC236}">
                <a16:creationId xmlns:a16="http://schemas.microsoft.com/office/drawing/2014/main" id="{B88D3F61-B10B-EA41-8690-EA10FF23E6C9}"/>
              </a:ext>
            </a:extLst>
          </p:cNvPr>
          <p:cNvPicPr>
            <a:picLocks noChangeAspect="1"/>
          </p:cNvPicPr>
          <p:nvPr/>
        </p:nvPicPr>
        <p:blipFill>
          <a:blip r:embed="rId3"/>
          <a:stretch>
            <a:fillRect/>
          </a:stretch>
        </p:blipFill>
        <p:spPr>
          <a:xfrm>
            <a:off x="288832" y="3989294"/>
            <a:ext cx="2048974" cy="890588"/>
          </a:xfrm>
          <a:prstGeom prst="rect">
            <a:avLst/>
          </a:prstGeom>
        </p:spPr>
      </p:pic>
    </p:spTree>
    <p:extLst>
      <p:ext uri="{BB962C8B-B14F-4D97-AF65-F5344CB8AC3E}">
        <p14:creationId xmlns:p14="http://schemas.microsoft.com/office/powerpoint/2010/main" val="360390969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C24E2B-096B-4A4F-BA18-F0E1CC10FF72}"/>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159D2CEB-5C00-D14C-BA6E-3DD654F2D048}"/>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p>
        </p:txBody>
      </p:sp>
      <p:sp>
        <p:nvSpPr>
          <p:cNvPr id="4" name="Text Placeholder 3">
            <a:extLst>
              <a:ext uri="{FF2B5EF4-FFF2-40B4-BE49-F238E27FC236}">
                <a16:creationId xmlns:a16="http://schemas.microsoft.com/office/drawing/2014/main" id="{4E99CF11-ABB6-AE4C-9311-B0D959368D27}"/>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6" name="Footer Placeholder 5">
            <a:extLst>
              <a:ext uri="{FF2B5EF4-FFF2-40B4-BE49-F238E27FC236}">
                <a16:creationId xmlns:a16="http://schemas.microsoft.com/office/drawing/2014/main" id="{8D03F63F-9D30-B44D-9347-5F0DC4CA150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1E624A6-5ABF-3B41-84FE-1AD8A8D52131}"/>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02897133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AE7699-B3D5-AB41-B679-69594F7C058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F6A8193-F2D2-1640-8AB6-512EB5D5274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53BB3F71-BCF2-8948-95E5-3F4371C4D21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DBADA24-8F37-6C48-A066-99DC825F1B2F}"/>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19506624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8CD1D58-0932-494C-BEB5-E454126264C5}"/>
              </a:ext>
            </a:extLst>
          </p:cNvPr>
          <p:cNvSpPr>
            <a:spLocks noGrp="1"/>
          </p:cNvSpPr>
          <p:nvPr>
            <p:ph type="title" orient="vert"/>
          </p:nvPr>
        </p:nvSpPr>
        <p:spPr>
          <a:xfrm>
            <a:off x="6543675" y="273844"/>
            <a:ext cx="1971675" cy="4043953"/>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54AF351-98DA-6A4F-9D3C-49CF4B59576A}"/>
              </a:ext>
            </a:extLst>
          </p:cNvPr>
          <p:cNvSpPr>
            <a:spLocks noGrp="1"/>
          </p:cNvSpPr>
          <p:nvPr>
            <p:ph type="body" orient="vert" idx="1"/>
          </p:nvPr>
        </p:nvSpPr>
        <p:spPr>
          <a:xfrm>
            <a:off x="628650" y="273844"/>
            <a:ext cx="5800725" cy="404395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B64158BE-DE5D-3140-8506-50D452E67E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2E470B0-C7FE-574D-A51F-57B2295A8945}"/>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64226340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4_Title Slid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6FCB21A-449E-504F-BF2A-EF4B48B1CAFF}"/>
              </a:ext>
            </a:extLst>
          </p:cNvPr>
          <p:cNvSpPr/>
          <p:nvPr/>
        </p:nvSpPr>
        <p:spPr>
          <a:xfrm>
            <a:off x="0" y="0"/>
            <a:ext cx="9144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pic>
        <p:nvPicPr>
          <p:cNvPr id="10" name="Picture 9">
            <a:extLst>
              <a:ext uri="{FF2B5EF4-FFF2-40B4-BE49-F238E27FC236}">
                <a16:creationId xmlns:a16="http://schemas.microsoft.com/office/drawing/2014/main" id="{8F4DD06E-5268-5C4E-AF81-1E515C75F17D}"/>
              </a:ext>
            </a:extLst>
          </p:cNvPr>
          <p:cNvPicPr>
            <a:picLocks noChangeAspect="1"/>
          </p:cNvPicPr>
          <p:nvPr/>
        </p:nvPicPr>
        <p:blipFill>
          <a:blip r:embed="rId2"/>
          <a:stretch>
            <a:fillRect/>
          </a:stretch>
        </p:blipFill>
        <p:spPr>
          <a:xfrm>
            <a:off x="0" y="2362200"/>
            <a:ext cx="9144000" cy="419100"/>
          </a:xfrm>
          <a:prstGeom prst="rect">
            <a:avLst/>
          </a:prstGeom>
        </p:spPr>
      </p:pic>
      <p:pic>
        <p:nvPicPr>
          <p:cNvPr id="14" name="Picture 13">
            <a:extLst>
              <a:ext uri="{FF2B5EF4-FFF2-40B4-BE49-F238E27FC236}">
                <a16:creationId xmlns:a16="http://schemas.microsoft.com/office/drawing/2014/main" id="{03B40B43-C546-8140-B37A-5437E10DB404}"/>
              </a:ext>
            </a:extLst>
          </p:cNvPr>
          <p:cNvPicPr>
            <a:picLocks noChangeAspect="1"/>
          </p:cNvPicPr>
          <p:nvPr/>
        </p:nvPicPr>
        <p:blipFill>
          <a:blip r:embed="rId3"/>
          <a:stretch>
            <a:fillRect/>
          </a:stretch>
        </p:blipFill>
        <p:spPr>
          <a:xfrm>
            <a:off x="288832" y="3989294"/>
            <a:ext cx="2048974" cy="890588"/>
          </a:xfrm>
          <a:prstGeom prst="rect">
            <a:avLst/>
          </a:prstGeom>
        </p:spPr>
      </p:pic>
      <p:sp>
        <p:nvSpPr>
          <p:cNvPr id="15" name="Title 1">
            <a:extLst>
              <a:ext uri="{FF2B5EF4-FFF2-40B4-BE49-F238E27FC236}">
                <a16:creationId xmlns:a16="http://schemas.microsoft.com/office/drawing/2014/main" id="{4CB86F40-C083-CA4A-9F1C-8C3ED3332549}"/>
              </a:ext>
            </a:extLst>
          </p:cNvPr>
          <p:cNvSpPr>
            <a:spLocks noGrp="1"/>
          </p:cNvSpPr>
          <p:nvPr>
            <p:ph type="title" hasCustomPrompt="1"/>
          </p:nvPr>
        </p:nvSpPr>
        <p:spPr>
          <a:xfrm>
            <a:off x="382428" y="376518"/>
            <a:ext cx="8424863" cy="1774084"/>
          </a:xfrm>
        </p:spPr>
        <p:txBody>
          <a:bodyPr anchor="b"/>
          <a:lstStyle>
            <a:lvl1pPr>
              <a:defRPr sz="4500">
                <a:solidFill>
                  <a:schemeClr val="bg1"/>
                </a:solidFill>
              </a:defRPr>
            </a:lvl1pPr>
          </a:lstStyle>
          <a:p>
            <a:r>
              <a:rPr lang="en-US"/>
              <a:t>Click to edit Master title style</a:t>
            </a:r>
            <a:br>
              <a:rPr lang="en-US"/>
            </a:br>
            <a:r>
              <a:rPr lang="en-US"/>
              <a:t>Click to edit Master title style</a:t>
            </a:r>
          </a:p>
        </p:txBody>
      </p:sp>
      <p:sp>
        <p:nvSpPr>
          <p:cNvPr id="16" name="Text Placeholder 2">
            <a:extLst>
              <a:ext uri="{FF2B5EF4-FFF2-40B4-BE49-F238E27FC236}">
                <a16:creationId xmlns:a16="http://schemas.microsoft.com/office/drawing/2014/main" id="{236C0F71-294F-1240-9BB9-2C0B104019C6}"/>
              </a:ext>
            </a:extLst>
          </p:cNvPr>
          <p:cNvSpPr>
            <a:spLocks noGrp="1"/>
          </p:cNvSpPr>
          <p:nvPr>
            <p:ph type="body" idx="1" hasCustomPrompt="1"/>
          </p:nvPr>
        </p:nvSpPr>
        <p:spPr>
          <a:xfrm>
            <a:off x="4067735" y="2992898"/>
            <a:ext cx="4739556" cy="996396"/>
          </a:xfrm>
        </p:spPr>
        <p:txBody>
          <a:bodyPr>
            <a:normAutofit/>
          </a:bodyPr>
          <a:lstStyle>
            <a:lvl1pPr marL="0" marR="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sz="1350" b="0">
                <a:solidFill>
                  <a:schemeClr val="bg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a:t>Edit Master text styles Edit Master text styles Edit Master text styles Edit Master text styles Edit Master text styles Edit Master text styles</a:t>
            </a:r>
          </a:p>
          <a:p>
            <a:pPr lvl="0"/>
            <a:endParaRPr lang="en-US"/>
          </a:p>
        </p:txBody>
      </p:sp>
    </p:spTree>
    <p:extLst>
      <p:ext uri="{BB962C8B-B14F-4D97-AF65-F5344CB8AC3E}">
        <p14:creationId xmlns:p14="http://schemas.microsoft.com/office/powerpoint/2010/main" val="381033072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326479"/>
            <a:ext cx="8520600" cy="624251"/>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sz="28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dirty="0"/>
          </a:p>
        </p:txBody>
      </p:sp>
      <p:sp>
        <p:nvSpPr>
          <p:cNvPr id="18" name="Google Shape;18;p4"/>
          <p:cNvSpPr txBox="1">
            <a:spLocks noGrp="1"/>
          </p:cNvSpPr>
          <p:nvPr>
            <p:ph type="body" idx="1"/>
          </p:nvPr>
        </p:nvSpPr>
        <p:spPr>
          <a:xfrm>
            <a:off x="311700" y="1123363"/>
            <a:ext cx="8520600" cy="3933453"/>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dirty="0"/>
          </a:p>
        </p:txBody>
      </p:sp>
      <p:cxnSp>
        <p:nvCxnSpPr>
          <p:cNvPr id="3" name="Straight Connector 2">
            <a:extLst>
              <a:ext uri="{FF2B5EF4-FFF2-40B4-BE49-F238E27FC236}">
                <a16:creationId xmlns:a16="http://schemas.microsoft.com/office/drawing/2014/main" id="{1FF5E533-0656-BE45-9601-896BD881EB17}"/>
              </a:ext>
            </a:extLst>
          </p:cNvPr>
          <p:cNvCxnSpPr>
            <a:cxnSpLocks/>
          </p:cNvCxnSpPr>
          <p:nvPr userDrawn="1"/>
        </p:nvCxnSpPr>
        <p:spPr>
          <a:xfrm>
            <a:off x="0" y="952263"/>
            <a:ext cx="9144000" cy="0"/>
          </a:xfrm>
          <a:prstGeom prst="line">
            <a:avLst/>
          </a:prstGeom>
          <a:ln w="19050">
            <a:solidFill>
              <a:srgbClr val="0070C0"/>
            </a:solidFill>
            <a:prstDash val="sysDot"/>
          </a:ln>
        </p:spPr>
        <p:style>
          <a:lnRef idx="1">
            <a:schemeClr val="accent1"/>
          </a:lnRef>
          <a:fillRef idx="0">
            <a:schemeClr val="accent1"/>
          </a:fillRef>
          <a:effectRef idx="0">
            <a:schemeClr val="accent1"/>
          </a:effectRef>
          <a:fontRef idx="minor">
            <a:schemeClr val="tx1"/>
          </a:fontRef>
        </p:style>
      </p:cxnSp>
      <p:sp>
        <p:nvSpPr>
          <p:cNvPr id="5" name="Slide Number Placeholder 6">
            <a:extLst>
              <a:ext uri="{FF2B5EF4-FFF2-40B4-BE49-F238E27FC236}">
                <a16:creationId xmlns:a16="http://schemas.microsoft.com/office/drawing/2014/main" id="{D1AE8D15-746D-F04A-B479-3AE96545F67D}"/>
              </a:ext>
            </a:extLst>
          </p:cNvPr>
          <p:cNvSpPr>
            <a:spLocks noGrp="1"/>
          </p:cNvSpPr>
          <p:nvPr>
            <p:ph type="sldNum" sz="quarter" idx="12"/>
          </p:nvPr>
        </p:nvSpPr>
        <p:spPr>
          <a:xfrm>
            <a:off x="8425243" y="0"/>
            <a:ext cx="718757" cy="282550"/>
          </a:xfrm>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10366577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header" type="secHead">
  <p:cSld name="1_Section 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4" name="Slide Number Placeholder 6">
            <a:extLst>
              <a:ext uri="{FF2B5EF4-FFF2-40B4-BE49-F238E27FC236}">
                <a16:creationId xmlns:a16="http://schemas.microsoft.com/office/drawing/2014/main" id="{BFE2F414-5102-8B4F-97B6-F8D1BA6BCACC}"/>
              </a:ext>
            </a:extLst>
          </p:cNvPr>
          <p:cNvSpPr txBox="1">
            <a:spLocks/>
          </p:cNvSpPr>
          <p:nvPr userDrawn="1"/>
        </p:nvSpPr>
        <p:spPr>
          <a:xfrm>
            <a:off x="8425243" y="0"/>
            <a:ext cx="718757" cy="282550"/>
          </a:xfrm>
          <a:prstGeom prst="rect">
            <a:avLst/>
          </a:prstGeom>
          <a:solidFill>
            <a:schemeClr val="bg1">
              <a:alpha val="50000"/>
            </a:schemeClr>
          </a:solidFill>
        </p:spPr>
        <p:txBody>
          <a:bodyPr vert="horz" lIns="91440" tIns="45720" rIns="91440" bIns="45720" rtlCol="0" anchor="ctr"/>
          <a:lstStyle>
            <a:defPPr>
              <a:defRPr lang="en-US"/>
            </a:defPPr>
            <a:lvl1pPr marL="0" algn="ctr" defTabSz="914400" rtl="0" eaLnBrk="1" latinLnBrk="0" hangingPunct="1">
              <a:defRPr sz="1800" b="1" kern="1200">
                <a:solidFill>
                  <a:schemeClr val="tx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00000000-1234-1234-1234-123412341234}" type="slidenum">
              <a:rPr lang="en" smtClean="0"/>
              <a:pPr algn="r"/>
              <a:t>‹#›</a:t>
            </a:fld>
            <a:endParaRPr lang="en"/>
          </a:p>
        </p:txBody>
      </p:sp>
    </p:spTree>
    <p:extLst>
      <p:ext uri="{BB962C8B-B14F-4D97-AF65-F5344CB8AC3E}">
        <p14:creationId xmlns:p14="http://schemas.microsoft.com/office/powerpoint/2010/main" val="17854729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06085B-4AFC-C947-9670-173F79735849}"/>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F335B7E0-A02D-374E-B0D8-51A456C52417}"/>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5" name="Footer Placeholder 4">
            <a:extLst>
              <a:ext uri="{FF2B5EF4-FFF2-40B4-BE49-F238E27FC236}">
                <a16:creationId xmlns:a16="http://schemas.microsoft.com/office/drawing/2014/main" id="{F899718A-0268-144D-A132-DAFEA5323565}"/>
              </a:ext>
            </a:extLst>
          </p:cNvPr>
          <p:cNvSpPr>
            <a:spLocks noGrp="1"/>
          </p:cNvSpPr>
          <p:nvPr>
            <p:ph type="ftr" sz="quarter" idx="11"/>
          </p:nvPr>
        </p:nvSpPr>
        <p:spPr/>
        <p:txBody>
          <a:bodyPr/>
          <a:lstStyle/>
          <a:p>
            <a:endParaRPr lang="en-US"/>
          </a:p>
        </p:txBody>
      </p:sp>
      <p:sp>
        <p:nvSpPr>
          <p:cNvPr id="9" name="Slide Number Placeholder 5">
            <a:extLst>
              <a:ext uri="{FF2B5EF4-FFF2-40B4-BE49-F238E27FC236}">
                <a16:creationId xmlns:a16="http://schemas.microsoft.com/office/drawing/2014/main" id="{C334CA4A-E71A-BE47-83BF-AD347AEB8CFC}"/>
              </a:ext>
            </a:extLst>
          </p:cNvPr>
          <p:cNvSpPr>
            <a:spLocks noGrp="1"/>
          </p:cNvSpPr>
          <p:nvPr>
            <p:ph type="sldNum" sz="quarter" idx="4"/>
          </p:nvPr>
        </p:nvSpPr>
        <p:spPr>
          <a:xfrm>
            <a:off x="8425243" y="0"/>
            <a:ext cx="718757" cy="282550"/>
          </a:xfrm>
          <a:prstGeom prst="rect">
            <a:avLst/>
          </a:prstGeom>
          <a:solidFill>
            <a:schemeClr val="bg1">
              <a:alpha val="50000"/>
            </a:schemeClr>
          </a:solidFill>
        </p:spPr>
        <p:txBody>
          <a:bodyPr vert="horz" lIns="91440" tIns="45720" rIns="91440" bIns="45720" rtlCol="0" anchor="ctr"/>
          <a:lstStyle>
            <a:lvl1pPr algn="ctr">
              <a:defRPr sz="1800" b="1">
                <a:solidFill>
                  <a:schemeClr val="tx1"/>
                </a:solidFill>
                <a:latin typeface="Arial" panose="020B0604020202020204" pitchFamily="34" charset="0"/>
                <a:cs typeface="Arial" panose="020B0604020202020204" pitchFamily="34" charset="0"/>
              </a:defRPr>
            </a:lvl1p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69995425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0653D4-5E21-FD42-BF56-3C4BF00B8335}"/>
              </a:ext>
            </a:extLst>
          </p:cNvPr>
          <p:cNvSpPr>
            <a:spLocks noGrp="1"/>
          </p:cNvSpPr>
          <p:nvPr>
            <p:ph type="title"/>
          </p:nvPr>
        </p:nvSpPr>
        <p:spPr>
          <a:xfrm>
            <a:off x="118457" y="282550"/>
            <a:ext cx="8907087" cy="710450"/>
          </a:xfrm>
        </p:spPr>
        <p:txBody>
          <a:bodyPr/>
          <a:lstStyle>
            <a:lvl1pPr>
              <a:defRPr b="1"/>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FB241263-D8A7-D641-886D-7A22709F444E}"/>
              </a:ext>
            </a:extLst>
          </p:cNvPr>
          <p:cNvSpPr>
            <a:spLocks noGrp="1"/>
          </p:cNvSpPr>
          <p:nvPr>
            <p:ph idx="1"/>
          </p:nvPr>
        </p:nvSpPr>
        <p:spPr>
          <a:xfrm>
            <a:off x="118457" y="987316"/>
            <a:ext cx="8907087" cy="4012790"/>
          </a:xfrm>
        </p:spPr>
        <p:txBody>
          <a:bodyPr/>
          <a:lstStyle>
            <a:lvl1pPr>
              <a:lnSpc>
                <a:spcPct val="100000"/>
              </a:lnSpc>
              <a:defRPr b="0"/>
            </a:lvl1pPr>
            <a:lvl2pPr>
              <a:lnSpc>
                <a:spcPct val="100000"/>
              </a:lnSpc>
              <a:defRPr b="0"/>
            </a:lvl2pPr>
            <a:lvl3pPr>
              <a:lnSpc>
                <a:spcPct val="100000"/>
              </a:lnSpc>
              <a:defRPr b="0"/>
            </a:lvl3pPr>
            <a:lvl4pPr>
              <a:lnSpc>
                <a:spcPct val="100000"/>
              </a:lnSpc>
              <a:defRPr b="0"/>
            </a:lvl4pPr>
            <a:lvl5pPr>
              <a:lnSpc>
                <a:spcPct val="100000"/>
              </a:lnSpc>
              <a:defRPr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CB138B44-8F86-D54D-97B1-1DDCE635646F}"/>
              </a:ext>
            </a:extLst>
          </p:cNvPr>
          <p:cNvSpPr>
            <a:spLocks noGrp="1"/>
          </p:cNvSpPr>
          <p:nvPr>
            <p:ph type="ftr" sz="quarter" idx="11"/>
          </p:nvPr>
        </p:nvSpPr>
        <p:spPr/>
        <p:txBody>
          <a:bodyPr/>
          <a:lstStyle/>
          <a:p>
            <a:endParaRPr lang="en-US"/>
          </a:p>
        </p:txBody>
      </p:sp>
      <p:sp>
        <p:nvSpPr>
          <p:cNvPr id="12" name="Slide Number Placeholder 5">
            <a:extLst>
              <a:ext uri="{FF2B5EF4-FFF2-40B4-BE49-F238E27FC236}">
                <a16:creationId xmlns:a16="http://schemas.microsoft.com/office/drawing/2014/main" id="{BC8C41D0-125D-4943-B527-D274D25AE4BC}"/>
              </a:ext>
            </a:extLst>
          </p:cNvPr>
          <p:cNvSpPr>
            <a:spLocks noGrp="1"/>
          </p:cNvSpPr>
          <p:nvPr>
            <p:ph type="sldNum" sz="quarter" idx="4"/>
          </p:nvPr>
        </p:nvSpPr>
        <p:spPr>
          <a:xfrm>
            <a:off x="8425243" y="0"/>
            <a:ext cx="718757" cy="282550"/>
          </a:xfrm>
          <a:prstGeom prst="rect">
            <a:avLst/>
          </a:prstGeom>
          <a:solidFill>
            <a:schemeClr val="bg1">
              <a:alpha val="50000"/>
            </a:schemeClr>
          </a:solidFill>
        </p:spPr>
        <p:txBody>
          <a:bodyPr vert="horz" lIns="91440" tIns="45720" rIns="91440" bIns="45720" rtlCol="0" anchor="ctr"/>
          <a:lstStyle>
            <a:lvl1pPr algn="ctr">
              <a:defRPr sz="1800" b="1">
                <a:solidFill>
                  <a:schemeClr val="tx1"/>
                </a:solidFill>
                <a:latin typeface="Arial" panose="020B0604020202020204" pitchFamily="34" charset="0"/>
                <a:cs typeface="Arial" panose="020B0604020202020204" pitchFamily="34" charset="0"/>
              </a:defRPr>
            </a:lvl1pPr>
          </a:lstStyle>
          <a:p>
            <a:fld id="{81A005F5-DB9F-EC4C-A202-1A52EB0138FE}" type="slidenum">
              <a:rPr lang="en-US" smtClean="0"/>
              <a:t>‹#›</a:t>
            </a:fld>
            <a:endParaRPr lang="en-US"/>
          </a:p>
        </p:txBody>
      </p:sp>
      <p:sp>
        <p:nvSpPr>
          <p:cNvPr id="6" name="Rectangle 5">
            <a:extLst>
              <a:ext uri="{FF2B5EF4-FFF2-40B4-BE49-F238E27FC236}">
                <a16:creationId xmlns:a16="http://schemas.microsoft.com/office/drawing/2014/main" id="{E96043F3-3E6E-5345-9AA1-E3C7086B8203}"/>
              </a:ext>
            </a:extLst>
          </p:cNvPr>
          <p:cNvSpPr/>
          <p:nvPr userDrawn="1"/>
        </p:nvSpPr>
        <p:spPr>
          <a:xfrm>
            <a:off x="0" y="1"/>
            <a:ext cx="9144000" cy="905933"/>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Tree>
    <p:extLst>
      <p:ext uri="{BB962C8B-B14F-4D97-AF65-F5344CB8AC3E}">
        <p14:creationId xmlns:p14="http://schemas.microsoft.com/office/powerpoint/2010/main" val="426381299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05517A-AC25-B641-9AA4-CE62D464F640}"/>
              </a:ext>
            </a:extLst>
          </p:cNvPr>
          <p:cNvSpPr>
            <a:spLocks noGrp="1"/>
          </p:cNvSpPr>
          <p:nvPr>
            <p:ph type="title"/>
          </p:nvPr>
        </p:nvSpPr>
        <p:spPr>
          <a:xfrm>
            <a:off x="628650" y="612963"/>
            <a:ext cx="7886700" cy="2139553"/>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A93EFCD6-AED0-E742-B419-DB287D5FBD7A}"/>
              </a:ext>
            </a:extLst>
          </p:cNvPr>
          <p:cNvSpPr>
            <a:spLocks noGrp="1"/>
          </p:cNvSpPr>
          <p:nvPr>
            <p:ph type="body" idx="1"/>
          </p:nvPr>
        </p:nvSpPr>
        <p:spPr>
          <a:xfrm>
            <a:off x="628650" y="2772757"/>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5" name="Footer Placeholder 4">
            <a:extLst>
              <a:ext uri="{FF2B5EF4-FFF2-40B4-BE49-F238E27FC236}">
                <a16:creationId xmlns:a16="http://schemas.microsoft.com/office/drawing/2014/main" id="{13F84823-A095-3043-92C2-5EA71D96E43F}"/>
              </a:ext>
            </a:extLst>
          </p:cNvPr>
          <p:cNvSpPr>
            <a:spLocks noGrp="1"/>
          </p:cNvSpPr>
          <p:nvPr>
            <p:ph type="ftr" sz="quarter" idx="11"/>
          </p:nvPr>
        </p:nvSpPr>
        <p:spPr/>
        <p:txBody>
          <a:bodyPr/>
          <a:lstStyle/>
          <a:p>
            <a:endParaRPr lang="en-US"/>
          </a:p>
        </p:txBody>
      </p:sp>
      <p:sp>
        <p:nvSpPr>
          <p:cNvPr id="9" name="Slide Number Placeholder 5">
            <a:extLst>
              <a:ext uri="{FF2B5EF4-FFF2-40B4-BE49-F238E27FC236}">
                <a16:creationId xmlns:a16="http://schemas.microsoft.com/office/drawing/2014/main" id="{01776E8D-C02A-3049-8613-EB60A5A06D38}"/>
              </a:ext>
            </a:extLst>
          </p:cNvPr>
          <p:cNvSpPr>
            <a:spLocks noGrp="1"/>
          </p:cNvSpPr>
          <p:nvPr>
            <p:ph type="sldNum" sz="quarter" idx="4"/>
          </p:nvPr>
        </p:nvSpPr>
        <p:spPr>
          <a:xfrm>
            <a:off x="8425243" y="0"/>
            <a:ext cx="718757" cy="282550"/>
          </a:xfrm>
          <a:prstGeom prst="rect">
            <a:avLst/>
          </a:prstGeom>
          <a:solidFill>
            <a:schemeClr val="bg1">
              <a:alpha val="50000"/>
            </a:schemeClr>
          </a:solidFill>
        </p:spPr>
        <p:txBody>
          <a:bodyPr vert="horz" lIns="91440" tIns="45720" rIns="91440" bIns="45720" rtlCol="0" anchor="ctr"/>
          <a:lstStyle>
            <a:lvl1pPr algn="ctr">
              <a:defRPr sz="1800" b="1">
                <a:solidFill>
                  <a:schemeClr val="tx1"/>
                </a:solidFill>
                <a:latin typeface="Arial" panose="020B0604020202020204" pitchFamily="34" charset="0"/>
                <a:cs typeface="Arial" panose="020B0604020202020204" pitchFamily="34" charset="0"/>
              </a:defRPr>
            </a:lvl1p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93810223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A6FDC3-0AC8-2B40-B2BE-C3E42B536286}"/>
              </a:ext>
            </a:extLst>
          </p:cNvPr>
          <p:cNvSpPr>
            <a:spLocks noGrp="1"/>
          </p:cNvSpPr>
          <p:nvPr>
            <p:ph type="title"/>
          </p:nvPr>
        </p:nvSpPr>
        <p:spPr>
          <a:xfrm>
            <a:off x="628650" y="437116"/>
            <a:ext cx="7886700" cy="696189"/>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B2BEE6D3-B340-D64D-BDE1-FD00BF61B330}"/>
              </a:ext>
            </a:extLst>
          </p:cNvPr>
          <p:cNvSpPr>
            <a:spLocks noGrp="1"/>
          </p:cNvSpPr>
          <p:nvPr>
            <p:ph sz="half" idx="1"/>
          </p:nvPr>
        </p:nvSpPr>
        <p:spPr>
          <a:xfrm>
            <a:off x="628650" y="1133305"/>
            <a:ext cx="3886200" cy="32064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B825A3B-35DF-EA46-BE9B-57DFDF869A51}"/>
              </a:ext>
            </a:extLst>
          </p:cNvPr>
          <p:cNvSpPr>
            <a:spLocks noGrp="1"/>
          </p:cNvSpPr>
          <p:nvPr>
            <p:ph sz="half" idx="2"/>
          </p:nvPr>
        </p:nvSpPr>
        <p:spPr>
          <a:xfrm>
            <a:off x="4629150" y="1133305"/>
            <a:ext cx="3886200" cy="32064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BE9C93FA-29FD-E24A-87C4-5DD0A5663138}"/>
              </a:ext>
            </a:extLst>
          </p:cNvPr>
          <p:cNvSpPr>
            <a:spLocks noGrp="1"/>
          </p:cNvSpPr>
          <p:nvPr>
            <p:ph type="ftr" sz="quarter" idx="11"/>
          </p:nvPr>
        </p:nvSpPr>
        <p:spPr/>
        <p:txBody>
          <a:bodyPr/>
          <a:lstStyle/>
          <a:p>
            <a:endParaRPr lang="en-US"/>
          </a:p>
        </p:txBody>
      </p:sp>
      <p:sp>
        <p:nvSpPr>
          <p:cNvPr id="10" name="Slide Number Placeholder 5">
            <a:extLst>
              <a:ext uri="{FF2B5EF4-FFF2-40B4-BE49-F238E27FC236}">
                <a16:creationId xmlns:a16="http://schemas.microsoft.com/office/drawing/2014/main" id="{6F3EFD3E-A156-B242-83B9-CDBDA7ABCF45}"/>
              </a:ext>
            </a:extLst>
          </p:cNvPr>
          <p:cNvSpPr>
            <a:spLocks noGrp="1"/>
          </p:cNvSpPr>
          <p:nvPr>
            <p:ph type="sldNum" sz="quarter" idx="4"/>
          </p:nvPr>
        </p:nvSpPr>
        <p:spPr>
          <a:xfrm>
            <a:off x="8425243" y="0"/>
            <a:ext cx="718757" cy="282550"/>
          </a:xfrm>
          <a:prstGeom prst="rect">
            <a:avLst/>
          </a:prstGeom>
          <a:solidFill>
            <a:schemeClr val="bg1">
              <a:alpha val="50000"/>
            </a:schemeClr>
          </a:solidFill>
        </p:spPr>
        <p:txBody>
          <a:bodyPr vert="horz" lIns="91440" tIns="45720" rIns="91440" bIns="45720" rtlCol="0" anchor="ctr"/>
          <a:lstStyle>
            <a:lvl1pPr algn="ctr">
              <a:defRPr sz="1800" b="1">
                <a:solidFill>
                  <a:schemeClr val="tx1"/>
                </a:solidFill>
                <a:latin typeface="Arial" panose="020B0604020202020204" pitchFamily="34" charset="0"/>
                <a:cs typeface="Arial" panose="020B0604020202020204" pitchFamily="34" charset="0"/>
              </a:defRPr>
            </a:lvl1p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5129540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069ABD-F8DF-0B4F-BAE8-8222EB89991D}"/>
              </a:ext>
            </a:extLst>
          </p:cNvPr>
          <p:cNvSpPr>
            <a:spLocks noGrp="1"/>
          </p:cNvSpPr>
          <p:nvPr>
            <p:ph type="title"/>
          </p:nvPr>
        </p:nvSpPr>
        <p:spPr>
          <a:xfrm>
            <a:off x="629841" y="273844"/>
            <a:ext cx="7886700" cy="994172"/>
          </a:xfrm>
        </p:spPr>
        <p:txBody>
          <a:bodyPr/>
          <a:lstStyle/>
          <a:p>
            <a:r>
              <a:rPr lang="en-US"/>
              <a:t>Click to edit Master title style</a:t>
            </a:r>
          </a:p>
        </p:txBody>
      </p:sp>
      <p:sp>
        <p:nvSpPr>
          <p:cNvPr id="3" name="Text Placeholder 2">
            <a:extLst>
              <a:ext uri="{FF2B5EF4-FFF2-40B4-BE49-F238E27FC236}">
                <a16:creationId xmlns:a16="http://schemas.microsoft.com/office/drawing/2014/main" id="{43BAD69A-BCB8-5B40-9F26-7FDD8F902A8D}"/>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349EA5CC-E522-1046-B950-F97037ABAE83}"/>
              </a:ext>
            </a:extLst>
          </p:cNvPr>
          <p:cNvSpPr>
            <a:spLocks noGrp="1"/>
          </p:cNvSpPr>
          <p:nvPr>
            <p:ph sz="half" idx="2"/>
          </p:nvPr>
        </p:nvSpPr>
        <p:spPr>
          <a:xfrm>
            <a:off x="629842" y="1878806"/>
            <a:ext cx="3868340" cy="243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F9FB144-786D-1F43-9ABF-417A86E78200}"/>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521B9EFC-F703-B546-8FCE-D4054689A8CF}"/>
              </a:ext>
            </a:extLst>
          </p:cNvPr>
          <p:cNvSpPr>
            <a:spLocks noGrp="1"/>
          </p:cNvSpPr>
          <p:nvPr>
            <p:ph sz="quarter" idx="4"/>
          </p:nvPr>
        </p:nvSpPr>
        <p:spPr>
          <a:xfrm>
            <a:off x="4629150" y="1878806"/>
            <a:ext cx="3887391" cy="243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a:extLst>
              <a:ext uri="{FF2B5EF4-FFF2-40B4-BE49-F238E27FC236}">
                <a16:creationId xmlns:a16="http://schemas.microsoft.com/office/drawing/2014/main" id="{B6131D1B-1C48-9F45-8F9C-03833C35E83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A0C9A23-5FC7-204A-8CEC-65513DBB4A8B}"/>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28456944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25F3CD-E128-4E44-A90F-284B5BD898C1}"/>
              </a:ext>
            </a:extLst>
          </p:cNvPr>
          <p:cNvSpPr>
            <a:spLocks noGrp="1"/>
          </p:cNvSpPr>
          <p:nvPr>
            <p:ph type="title"/>
          </p:nvPr>
        </p:nvSpPr>
        <p:spPr/>
        <p:txBody>
          <a:bodyPr/>
          <a:lstStyle/>
          <a:p>
            <a:r>
              <a:rPr lang="en-US"/>
              <a:t>Click to edit Master title style</a:t>
            </a:r>
          </a:p>
        </p:txBody>
      </p:sp>
      <p:sp>
        <p:nvSpPr>
          <p:cNvPr id="4" name="Footer Placeholder 3">
            <a:extLst>
              <a:ext uri="{FF2B5EF4-FFF2-40B4-BE49-F238E27FC236}">
                <a16:creationId xmlns:a16="http://schemas.microsoft.com/office/drawing/2014/main" id="{556A42EE-FB85-0A46-A1E8-75A0C3C6C04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391FC57-D911-8149-A313-68EFA54F6705}"/>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46844981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DC411B07-5D5C-1347-8693-593132520F9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1807F53-5021-CC4D-AF06-966DCEE75F54}"/>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00325866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BCF29-FD78-A845-8C22-9F4E30CD5910}"/>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0C4A272C-8DC3-704A-B654-6B2905588445}"/>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BBFAE5D-5FF3-EA40-9C6F-5DC1404F50A5}"/>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6" name="Footer Placeholder 5">
            <a:extLst>
              <a:ext uri="{FF2B5EF4-FFF2-40B4-BE49-F238E27FC236}">
                <a16:creationId xmlns:a16="http://schemas.microsoft.com/office/drawing/2014/main" id="{05A62C93-D279-974A-A94F-9D54502958C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07DFACD-1DB0-A041-B42A-AA694DAA031C}"/>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20596323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2.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emf"/><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2861F0E-2B88-E049-9A00-B01C8B94D325}"/>
              </a:ext>
            </a:extLst>
          </p:cNvPr>
          <p:cNvSpPr>
            <a:spLocks noGrp="1"/>
          </p:cNvSpPr>
          <p:nvPr>
            <p:ph type="title"/>
          </p:nvPr>
        </p:nvSpPr>
        <p:spPr>
          <a:xfrm>
            <a:off x="628650" y="673030"/>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0B506C9-198F-6B47-94BA-3E8896827A03}"/>
              </a:ext>
            </a:extLst>
          </p:cNvPr>
          <p:cNvSpPr>
            <a:spLocks noGrp="1"/>
          </p:cNvSpPr>
          <p:nvPr>
            <p:ph type="body" idx="1"/>
          </p:nvPr>
        </p:nvSpPr>
        <p:spPr>
          <a:xfrm>
            <a:off x="628650" y="1769594"/>
            <a:ext cx="7886700" cy="240136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CB09D726-9734-A24F-8FD0-B390FF5BC073}"/>
              </a:ext>
            </a:extLst>
          </p:cNvPr>
          <p:cNvSpPr>
            <a:spLocks noGrp="1"/>
          </p:cNvSpPr>
          <p:nvPr>
            <p:ph type="ftr" sz="quarter" idx="3"/>
          </p:nvPr>
        </p:nvSpPr>
        <p:spPr>
          <a:xfrm>
            <a:off x="3028950" y="4673912"/>
            <a:ext cx="3086100" cy="187039"/>
          </a:xfrm>
          <a:prstGeom prst="rect">
            <a:avLst/>
          </a:prstGeom>
        </p:spPr>
        <p:txBody>
          <a:bodyPr vert="horz" lIns="91440" tIns="45720" rIns="91440" bIns="45720" rtlCol="0" anchor="ctr"/>
          <a:lstStyle>
            <a:lvl1pPr algn="ctr">
              <a:defRPr sz="900">
                <a:solidFill>
                  <a:schemeClr val="tx1"/>
                </a:solidFill>
                <a:latin typeface="Arial" panose="020B0604020202020204" pitchFamily="34" charset="0"/>
                <a:cs typeface="Arial" panose="020B0604020202020204" pitchFamily="34" charset="0"/>
              </a:defRPr>
            </a:lvl1pPr>
          </a:lstStyle>
          <a:p>
            <a:endParaRPr lang="en-US"/>
          </a:p>
        </p:txBody>
      </p:sp>
      <p:pic>
        <p:nvPicPr>
          <p:cNvPr id="7" name="Picture 6">
            <a:extLst>
              <a:ext uri="{FF2B5EF4-FFF2-40B4-BE49-F238E27FC236}">
                <a16:creationId xmlns:a16="http://schemas.microsoft.com/office/drawing/2014/main" id="{A2E9AC01-88BA-6C4B-9F69-8857D5911D87}"/>
              </a:ext>
            </a:extLst>
          </p:cNvPr>
          <p:cNvPicPr>
            <a:picLocks noChangeAspect="1"/>
          </p:cNvPicPr>
          <p:nvPr/>
        </p:nvPicPr>
        <p:blipFill>
          <a:blip r:embed="rId17"/>
          <a:stretch>
            <a:fillRect/>
          </a:stretch>
        </p:blipFill>
        <p:spPr>
          <a:xfrm>
            <a:off x="0" y="0"/>
            <a:ext cx="9144000" cy="282550"/>
          </a:xfrm>
          <a:prstGeom prst="rect">
            <a:avLst/>
          </a:prstGeom>
        </p:spPr>
      </p:pic>
      <p:pic>
        <p:nvPicPr>
          <p:cNvPr id="9" name="Picture 8">
            <a:extLst>
              <a:ext uri="{FF2B5EF4-FFF2-40B4-BE49-F238E27FC236}">
                <a16:creationId xmlns:a16="http://schemas.microsoft.com/office/drawing/2014/main" id="{13E1F366-8462-564F-BFB6-5F90F8869DC4}"/>
              </a:ext>
            </a:extLst>
          </p:cNvPr>
          <p:cNvPicPr>
            <a:picLocks noChangeAspect="1"/>
          </p:cNvPicPr>
          <p:nvPr/>
        </p:nvPicPr>
        <p:blipFill>
          <a:blip r:embed="rId18"/>
          <a:stretch>
            <a:fillRect/>
          </a:stretch>
        </p:blipFill>
        <p:spPr>
          <a:xfrm>
            <a:off x="287346" y="4569610"/>
            <a:ext cx="2398705" cy="291341"/>
          </a:xfrm>
          <a:prstGeom prst="rect">
            <a:avLst/>
          </a:prstGeom>
        </p:spPr>
      </p:pic>
      <p:sp>
        <p:nvSpPr>
          <p:cNvPr id="4" name="Rectangle 3">
            <a:extLst>
              <a:ext uri="{FF2B5EF4-FFF2-40B4-BE49-F238E27FC236}">
                <a16:creationId xmlns:a16="http://schemas.microsoft.com/office/drawing/2014/main" id="{678BD631-5E64-154E-940B-8C0158C597EB}"/>
              </a:ext>
            </a:extLst>
          </p:cNvPr>
          <p:cNvSpPr/>
          <p:nvPr/>
        </p:nvSpPr>
        <p:spPr>
          <a:xfrm>
            <a:off x="58189" y="4372380"/>
            <a:ext cx="2797233" cy="68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 name="Slide Number Placeholder 5">
            <a:extLst>
              <a:ext uri="{FF2B5EF4-FFF2-40B4-BE49-F238E27FC236}">
                <a16:creationId xmlns:a16="http://schemas.microsoft.com/office/drawing/2014/main" id="{ABF4954C-CACF-3445-89EC-F1657A9F6214}"/>
              </a:ext>
            </a:extLst>
          </p:cNvPr>
          <p:cNvSpPr>
            <a:spLocks noGrp="1"/>
          </p:cNvSpPr>
          <p:nvPr>
            <p:ph type="sldNum" sz="quarter" idx="4"/>
          </p:nvPr>
        </p:nvSpPr>
        <p:spPr>
          <a:xfrm>
            <a:off x="8425243" y="0"/>
            <a:ext cx="718757" cy="282550"/>
          </a:xfrm>
          <a:prstGeom prst="rect">
            <a:avLst/>
          </a:prstGeom>
          <a:solidFill>
            <a:schemeClr val="bg1">
              <a:alpha val="50000"/>
            </a:schemeClr>
          </a:solidFill>
        </p:spPr>
        <p:txBody>
          <a:bodyPr vert="horz" lIns="91440" tIns="45720" rIns="91440" bIns="45720" rtlCol="0" anchor="ctr"/>
          <a:lstStyle>
            <a:lvl1pPr algn="ctr">
              <a:defRPr sz="1800" b="1">
                <a:solidFill>
                  <a:schemeClr val="tx1"/>
                </a:solidFill>
                <a:latin typeface="Arial" panose="020B0604020202020204" pitchFamily="34" charset="0"/>
                <a:cs typeface="Arial" panose="020B0604020202020204" pitchFamily="34" charset="0"/>
              </a:defRPr>
            </a:lvl1pPr>
          </a:lstStyle>
          <a:p>
            <a:pPr marL="0" lvl="0" indent="0" algn="r" rtl="0">
              <a:spcBef>
                <a:spcPts val="0"/>
              </a:spcBef>
              <a:spcAft>
                <a:spcPts val="0"/>
              </a:spcAft>
              <a:buNone/>
            </a:pPr>
            <a:fld id="{00000000-1234-1234-1234-123412341234}" type="slidenum">
              <a:rPr lang="en" smtClean="0"/>
              <a:t>‹#›</a:t>
            </a:fld>
            <a:endParaRPr lang="en"/>
          </a:p>
        </p:txBody>
      </p:sp>
      <p:pic>
        <p:nvPicPr>
          <p:cNvPr id="10" name="Picture 9">
            <a:extLst>
              <a:ext uri="{FF2B5EF4-FFF2-40B4-BE49-F238E27FC236}">
                <a16:creationId xmlns:a16="http://schemas.microsoft.com/office/drawing/2014/main" id="{681A96CE-6083-A049-A7C3-CACB1F142E92}"/>
              </a:ext>
            </a:extLst>
          </p:cNvPr>
          <p:cNvPicPr>
            <a:picLocks noChangeAspect="1"/>
          </p:cNvPicPr>
          <p:nvPr/>
        </p:nvPicPr>
        <p:blipFill>
          <a:blip r:embed="rId18"/>
          <a:stretch>
            <a:fillRect/>
          </a:stretch>
        </p:blipFill>
        <p:spPr>
          <a:xfrm>
            <a:off x="287346" y="4569610"/>
            <a:ext cx="2398705" cy="291341"/>
          </a:xfrm>
          <a:prstGeom prst="rect">
            <a:avLst/>
          </a:prstGeom>
        </p:spPr>
      </p:pic>
      <p:sp>
        <p:nvSpPr>
          <p:cNvPr id="11" name="Rectangle 10">
            <a:extLst>
              <a:ext uri="{FF2B5EF4-FFF2-40B4-BE49-F238E27FC236}">
                <a16:creationId xmlns:a16="http://schemas.microsoft.com/office/drawing/2014/main" id="{952818F8-E536-4043-9EB0-FD14DE03EB07}"/>
              </a:ext>
            </a:extLst>
          </p:cNvPr>
          <p:cNvSpPr/>
          <p:nvPr/>
        </p:nvSpPr>
        <p:spPr>
          <a:xfrm>
            <a:off x="58189" y="4372380"/>
            <a:ext cx="2797233" cy="68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Tree>
    <p:extLst>
      <p:ext uri="{BB962C8B-B14F-4D97-AF65-F5344CB8AC3E}">
        <p14:creationId xmlns:p14="http://schemas.microsoft.com/office/powerpoint/2010/main" val="3571933644"/>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ftr="0" dt="0"/>
  <p:txStyles>
    <p:titleStyle>
      <a:lvl1pPr algn="l" defTabSz="685800" rtl="0" eaLnBrk="1" latinLnBrk="0" hangingPunct="1">
        <a:lnSpc>
          <a:spcPct val="90000"/>
        </a:lnSpc>
        <a:spcBef>
          <a:spcPct val="0"/>
        </a:spcBef>
        <a:buNone/>
        <a:defRPr sz="3300" kern="1200">
          <a:solidFill>
            <a:schemeClr val="tx1"/>
          </a:solidFill>
          <a:latin typeface="Arial" panose="020B0604020202020204" pitchFamily="34" charset="0"/>
          <a:ea typeface="+mj-ea"/>
          <a:cs typeface="Arial" panose="020B0604020202020204" pitchFamily="34" charset="0"/>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b="1" i="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github.com/ShaunFChen/2020_FA_HPC"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customXml" Target="../ink/ink5.xml"/><Relationship Id="rId18" Type="http://schemas.openxmlformats.org/officeDocument/2006/relationships/image" Target="../media/image24.png"/><Relationship Id="rId3" Type="http://schemas.openxmlformats.org/officeDocument/2006/relationships/image" Target="../media/image5.tiff"/><Relationship Id="rId21" Type="http://schemas.openxmlformats.org/officeDocument/2006/relationships/customXml" Target="../ink/ink9.xml"/><Relationship Id="rId7" Type="http://schemas.openxmlformats.org/officeDocument/2006/relationships/customXml" Target="../ink/ink2.xml"/><Relationship Id="rId12" Type="http://schemas.openxmlformats.org/officeDocument/2006/relationships/image" Target="../media/image21.png"/><Relationship Id="rId17" Type="http://schemas.openxmlformats.org/officeDocument/2006/relationships/customXml" Target="../ink/ink7.xml"/><Relationship Id="rId2" Type="http://schemas.openxmlformats.org/officeDocument/2006/relationships/notesSlide" Target="../notesSlides/notesSlide7.xml"/><Relationship Id="rId16" Type="http://schemas.openxmlformats.org/officeDocument/2006/relationships/image" Target="../media/image23.png"/><Relationship Id="rId20" Type="http://schemas.openxmlformats.org/officeDocument/2006/relationships/image" Target="../media/image25.png"/><Relationship Id="rId1" Type="http://schemas.openxmlformats.org/officeDocument/2006/relationships/slideLayout" Target="../slideLayouts/slideLayout14.xml"/><Relationship Id="rId6" Type="http://schemas.openxmlformats.org/officeDocument/2006/relationships/image" Target="../media/image18.png"/><Relationship Id="rId11" Type="http://schemas.openxmlformats.org/officeDocument/2006/relationships/customXml" Target="../ink/ink4.xml"/><Relationship Id="rId24" Type="http://schemas.openxmlformats.org/officeDocument/2006/relationships/image" Target="../media/image27.png"/><Relationship Id="rId5" Type="http://schemas.openxmlformats.org/officeDocument/2006/relationships/customXml" Target="../ink/ink1.xml"/><Relationship Id="rId15" Type="http://schemas.openxmlformats.org/officeDocument/2006/relationships/customXml" Target="../ink/ink6.xml"/><Relationship Id="rId23" Type="http://schemas.openxmlformats.org/officeDocument/2006/relationships/customXml" Target="../ink/ink10.xml"/><Relationship Id="rId10" Type="http://schemas.openxmlformats.org/officeDocument/2006/relationships/image" Target="../media/image20.png"/><Relationship Id="rId19" Type="http://schemas.openxmlformats.org/officeDocument/2006/relationships/customXml" Target="../ink/ink8.xml"/><Relationship Id="rId4" Type="http://schemas.openxmlformats.org/officeDocument/2006/relationships/hyperlink" Target="https://hpc.rtu.lv/hpc/introduction-to-hpc/?lang=en" TargetMode="External"/><Relationship Id="rId9" Type="http://schemas.openxmlformats.org/officeDocument/2006/relationships/customXml" Target="../ink/ink3.xml"/><Relationship Id="rId14" Type="http://schemas.openxmlformats.org/officeDocument/2006/relationships/image" Target="../media/image22.png"/><Relationship Id="rId22" Type="http://schemas.openxmlformats.org/officeDocument/2006/relationships/image" Target="../media/image26.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4.xml"/><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10.xml"/><Relationship Id="rId1" Type="http://schemas.openxmlformats.org/officeDocument/2006/relationships/slideLayout" Target="../slideLayouts/slideLayout14.xml"/><Relationship Id="rId5" Type="http://schemas.openxmlformats.org/officeDocument/2006/relationships/hyperlink" Target="http://web.eecs.utk.edu/~huangj/hpc/hpc_intro.php" TargetMode="External"/><Relationship Id="rId4" Type="http://schemas.openxmlformats.org/officeDocument/2006/relationships/image" Target="../media/image15.tiff"/></Relationships>
</file>

<file path=ppt/slides/_rels/slide17.xml.rels><?xml version="1.0" encoding="UTF-8" standalone="yes"?>
<Relationships xmlns="http://schemas.openxmlformats.org/package/2006/relationships"><Relationship Id="rId3" Type="http://schemas.openxmlformats.org/officeDocument/2006/relationships/hyperlink" Target="mailto:hpc_ca@scripps.edu" TargetMode="External"/><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hyperlink" Target="https://intranet.scripps.edu/its/highperformancecomputing/index.html" TargetMode="External"/><Relationship Id="rId2" Type="http://schemas.openxmlformats.org/officeDocument/2006/relationships/hyperlink" Target="https://github.com/ShaunFChen/2020_FA_HPC" TargetMode="External"/><Relationship Id="rId1" Type="http://schemas.openxmlformats.org/officeDocument/2006/relationships/slideLayout" Target="../slideLayouts/slideLayout14.xml"/><Relationship Id="rId6" Type="http://schemas.openxmlformats.org/officeDocument/2006/relationships/hyperlink" Target="https://github.com/ShaunFChen/CBB_Parallel_Multiprocessing" TargetMode="External"/><Relationship Id="rId5" Type="http://schemas.openxmlformats.org/officeDocument/2006/relationships/hyperlink" Target="https://github.com/bjpop/pbs2slurm" TargetMode="External"/><Relationship Id="rId4" Type="http://schemas.openxmlformats.org/officeDocument/2006/relationships/hyperlink" Target="https://www.scripps.edu/science-and-medicine/cores-and-services/library/index.html"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8" Type="http://schemas.openxmlformats.org/officeDocument/2006/relationships/customXml" Target="../ink/ink12.xml"/><Relationship Id="rId3" Type="http://schemas.openxmlformats.org/officeDocument/2006/relationships/image" Target="../media/image17.png"/><Relationship Id="rId7" Type="http://schemas.openxmlformats.org/officeDocument/2006/relationships/image" Target="../media/image45.png"/><Relationship Id="rId2" Type="http://schemas.openxmlformats.org/officeDocument/2006/relationships/image" Target="../media/image16.png"/><Relationship Id="rId1" Type="http://schemas.openxmlformats.org/officeDocument/2006/relationships/slideLayout" Target="../slideLayouts/slideLayout14.xml"/><Relationship Id="rId6" Type="http://schemas.openxmlformats.org/officeDocument/2006/relationships/customXml" Target="../ink/ink11.xml"/><Relationship Id="rId11" Type="http://schemas.openxmlformats.org/officeDocument/2006/relationships/image" Target="../media/image47.png"/><Relationship Id="rId5" Type="http://schemas.openxmlformats.org/officeDocument/2006/relationships/image" Target="../media/image29.tiff"/><Relationship Id="rId10" Type="http://schemas.openxmlformats.org/officeDocument/2006/relationships/customXml" Target="../ink/ink13.xml"/><Relationship Id="rId4" Type="http://schemas.openxmlformats.org/officeDocument/2006/relationships/image" Target="../media/image28.png"/><Relationship Id="rId9" Type="http://schemas.openxmlformats.org/officeDocument/2006/relationships/image" Target="../media/image46.png"/></Relationships>
</file>

<file path=ppt/slides/_rels/slide21.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notesSlide" Target="../notesSlides/notesSlide13.xml"/><Relationship Id="rId1" Type="http://schemas.openxmlformats.org/officeDocument/2006/relationships/slideLayout" Target="../slideLayouts/slideLayout14.xml"/><Relationship Id="rId4" Type="http://schemas.openxmlformats.org/officeDocument/2006/relationships/hyperlink" Target="https://mypureplants.com/grilled-vegetable-kabobs"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3" Type="http://schemas.openxmlformats.org/officeDocument/2006/relationships/hyperlink" Target="https://hpcc.umd.edu/hpcc/help/slurm-vs-moab.html" TargetMode="External"/><Relationship Id="rId2" Type="http://schemas.openxmlformats.org/officeDocument/2006/relationships/image" Target="../media/image33.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hyperlink" Target="https://hpcc.umd.edu/hpcc/help/slurm-vs-moab.html" TargetMode="External"/><Relationship Id="rId2" Type="http://schemas.openxmlformats.org/officeDocument/2006/relationships/image" Target="../media/image34.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hyperlink" Target="https://www.scripps.edu/science-and-medicine/cores-and-services/library/index.html" TargetMode="External"/><Relationship Id="rId2" Type="http://schemas.openxmlformats.org/officeDocument/2006/relationships/image" Target="../media/image35.png"/><Relationship Id="rId1" Type="http://schemas.openxmlformats.org/officeDocument/2006/relationships/slideLayout" Target="../slideLayouts/slideLayout14.xml"/><Relationship Id="rId4" Type="http://schemas.openxmlformats.org/officeDocument/2006/relationships/image" Target="../media/image36.png"/></Relationships>
</file>

<file path=ppt/slides/_rels/slide26.xml.rels><?xml version="1.0" encoding="UTF-8" standalone="yes"?>
<Relationships xmlns="http://schemas.openxmlformats.org/package/2006/relationships"><Relationship Id="rId2" Type="http://schemas.openxmlformats.org/officeDocument/2006/relationships/image" Target="../media/image37.tiff"/><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3.xml"/><Relationship Id="rId1" Type="http://schemas.openxmlformats.org/officeDocument/2006/relationships/slideLayout" Target="../slideLayouts/slideLayout14.xml"/><Relationship Id="rId4" Type="http://schemas.openxmlformats.org/officeDocument/2006/relationships/hyperlink" Target="https://hpc.rtu.lv/hpc/introduction-to-hpc/?lang=en"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514350" y="841772"/>
            <a:ext cx="8115300" cy="17907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5200"/>
              <a:buNone/>
            </a:pPr>
            <a:r>
              <a:rPr lang="en" b="1" dirty="0"/>
              <a:t>B9.ba</a:t>
            </a:r>
            <a:r>
              <a:rPr lang="en" dirty="0"/>
              <a:t> </a:t>
            </a:r>
            <a:endParaRPr dirty="0"/>
          </a:p>
          <a:p>
            <a:pPr lvl="0"/>
            <a:r>
              <a:rPr lang="en" sz="3600" dirty="0">
                <a:solidFill>
                  <a:srgbClr val="C00000"/>
                </a:solidFill>
              </a:rPr>
              <a:t>HPC </a:t>
            </a:r>
            <a:r>
              <a:rPr lang="en" sz="3600" dirty="0">
                <a:solidFill>
                  <a:schemeClr val="tx1"/>
                </a:solidFill>
              </a:rPr>
              <a:t>in Scripps Research - </a:t>
            </a:r>
            <a:r>
              <a:rPr lang="en-US" sz="3600" dirty="0">
                <a:solidFill>
                  <a:schemeClr val="tx1"/>
                </a:solidFill>
              </a:rPr>
              <a:t>Garibaldi</a:t>
            </a:r>
            <a:br>
              <a:rPr lang="en" sz="3600" dirty="0">
                <a:solidFill>
                  <a:srgbClr val="C00000"/>
                </a:solidFill>
              </a:rPr>
            </a:br>
            <a:r>
              <a:rPr lang="en" sz="3600" dirty="0">
                <a:solidFill>
                  <a:srgbClr val="C00000"/>
                </a:solidFill>
              </a:rPr>
              <a:t>(</a:t>
            </a:r>
            <a:r>
              <a:rPr lang="en-US" sz="3600" dirty="0">
                <a:solidFill>
                  <a:srgbClr val="C00000"/>
                </a:solidFill>
              </a:rPr>
              <a:t>high-performance computing</a:t>
            </a:r>
            <a:r>
              <a:rPr lang="en" sz="3600" dirty="0">
                <a:solidFill>
                  <a:srgbClr val="C00000"/>
                </a:solidFill>
              </a:rPr>
              <a:t>)</a:t>
            </a:r>
            <a:endParaRPr sz="3600" dirty="0">
              <a:solidFill>
                <a:srgbClr val="C00000"/>
              </a:solidFill>
            </a:endParaRPr>
          </a:p>
        </p:txBody>
      </p:sp>
      <p:sp>
        <p:nvSpPr>
          <p:cNvPr id="55" name="Google Shape;55;p13"/>
          <p:cNvSpPr txBox="1"/>
          <p:nvPr/>
        </p:nvSpPr>
        <p:spPr>
          <a:xfrm>
            <a:off x="311700" y="3826425"/>
            <a:ext cx="8520600" cy="7926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400"/>
              <a:buFont typeface="Arial"/>
              <a:buNone/>
            </a:pPr>
            <a:r>
              <a:rPr lang="en" sz="2400" dirty="0">
                <a:solidFill>
                  <a:srgbClr val="595959"/>
                </a:solidFill>
              </a:rPr>
              <a:t>Shang-Fu Chen</a:t>
            </a:r>
            <a:endParaRPr sz="2400" b="0" i="0" u="none" strike="noStrike" cap="none" dirty="0">
              <a:solidFill>
                <a:srgbClr val="595959"/>
              </a:solidFill>
              <a:latin typeface="Arial"/>
              <a:ea typeface="Arial"/>
              <a:cs typeface="Arial"/>
              <a:sym typeface="Arial"/>
            </a:endParaRPr>
          </a:p>
        </p:txBody>
      </p:sp>
      <p:sp>
        <p:nvSpPr>
          <p:cNvPr id="2" name="Slide Number Placeholder 1">
            <a:extLst>
              <a:ext uri="{FF2B5EF4-FFF2-40B4-BE49-F238E27FC236}">
                <a16:creationId xmlns:a16="http://schemas.microsoft.com/office/drawing/2014/main" id="{D6ED73B5-D691-E343-9D1D-2577E64A2489}"/>
              </a:ext>
            </a:extLst>
          </p:cNvPr>
          <p:cNvSpPr>
            <a:spLocks noGrp="1"/>
          </p:cNvSpPr>
          <p:nvPr>
            <p:ph type="sldNum" sz="quarter" idx="4"/>
          </p:nvPr>
        </p:nvSpPr>
        <p:spPr/>
        <p:txBody>
          <a:bodyPr/>
          <a:lstStyle/>
          <a:p>
            <a:pPr marL="0" lvl="0" indent="0" algn="r" rtl="0">
              <a:spcBef>
                <a:spcPts val="0"/>
              </a:spcBef>
              <a:spcAft>
                <a:spcPts val="0"/>
              </a:spcAft>
              <a:buNone/>
            </a:pPr>
            <a:fld id="{00000000-1234-1234-1234-123412341234}" type="slidenum">
              <a:rPr lang="en" smtClean="0"/>
              <a:t>0</a:t>
            </a:fld>
            <a:endParaRPr lang="en"/>
          </a:p>
        </p:txBody>
      </p:sp>
      <p:sp>
        <p:nvSpPr>
          <p:cNvPr id="3" name="Rectangle 2">
            <a:extLst>
              <a:ext uri="{FF2B5EF4-FFF2-40B4-BE49-F238E27FC236}">
                <a16:creationId xmlns:a16="http://schemas.microsoft.com/office/drawing/2014/main" id="{F8E414B3-29E4-8B42-99D4-92D75EFBCD57}"/>
              </a:ext>
            </a:extLst>
          </p:cNvPr>
          <p:cNvSpPr/>
          <p:nvPr/>
        </p:nvSpPr>
        <p:spPr>
          <a:xfrm>
            <a:off x="3421855" y="4774168"/>
            <a:ext cx="5722145" cy="369332"/>
          </a:xfrm>
          <a:prstGeom prst="rect">
            <a:avLst/>
          </a:prstGeom>
        </p:spPr>
        <p:txBody>
          <a:bodyPr wrap="square">
            <a:spAutoFit/>
          </a:bodyPr>
          <a:lstStyle/>
          <a:p>
            <a:pPr algn="r"/>
            <a:r>
              <a:rPr lang="en-US" b="1" dirty="0"/>
              <a:t>Handout </a:t>
            </a:r>
            <a:r>
              <a:rPr lang="en-US" dirty="0">
                <a:hlinkClick r:id="rId3"/>
              </a:rPr>
              <a:t>https://github.com/ShaunFChen/2020_FA_HPC</a:t>
            </a:r>
            <a:endParaRPr lang="en-US" dirty="0"/>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4054727E-0D28-3746-B627-2B66150FE55F}"/>
              </a:ext>
            </a:extLst>
          </p:cNvPr>
          <p:cNvSpPr>
            <a:spLocks noGrp="1"/>
          </p:cNvSpPr>
          <p:nvPr>
            <p:ph type="body" idx="1"/>
          </p:nvPr>
        </p:nvSpPr>
        <p:spPr>
          <a:xfrm>
            <a:off x="4769525" y="886762"/>
            <a:ext cx="3569638" cy="3933453"/>
          </a:xfrm>
        </p:spPr>
        <p:txBody>
          <a:bodyPr/>
          <a:lstStyle/>
          <a:p>
            <a:r>
              <a:rPr lang="en-US" sz="1600" dirty="0" err="1">
                <a:latin typeface="Consolas" panose="020B0609020204030204" pitchFamily="49" charset="0"/>
                <a:cs typeface="Consolas" panose="020B0609020204030204" pitchFamily="49" charset="0"/>
              </a:rPr>
              <a:t>scp</a:t>
            </a:r>
            <a:endParaRPr lang="en-US" sz="1600" dirty="0">
              <a:latin typeface="Consolas" panose="020B0609020204030204" pitchFamily="49" charset="0"/>
              <a:cs typeface="Consolas" panose="020B0609020204030204" pitchFamily="49" charset="0"/>
            </a:endParaRPr>
          </a:p>
          <a:p>
            <a:endParaRPr lang="en-US" sz="1600" dirty="0"/>
          </a:p>
          <a:p>
            <a:endParaRPr lang="en-US" sz="1600" dirty="0"/>
          </a:p>
          <a:p>
            <a:endParaRPr lang="en-US" sz="1600" dirty="0"/>
          </a:p>
          <a:p>
            <a:pPr marL="114300" indent="0">
              <a:buNone/>
            </a:pPr>
            <a:endParaRPr lang="en-US" sz="1600" dirty="0"/>
          </a:p>
          <a:p>
            <a:r>
              <a:rPr lang="en-US" sz="1600" dirty="0">
                <a:latin typeface="Consolas" panose="020B0609020204030204" pitchFamily="49" charset="0"/>
                <a:cs typeface="Consolas" panose="020B0609020204030204" pitchFamily="49" charset="0"/>
              </a:rPr>
              <a:t>git</a:t>
            </a:r>
          </a:p>
          <a:p>
            <a:endParaRPr lang="en-US" sz="1600" dirty="0">
              <a:latin typeface="Consolas" panose="020B0609020204030204" pitchFamily="49" charset="0"/>
              <a:cs typeface="Consolas" panose="020B0609020204030204" pitchFamily="49" charset="0"/>
            </a:endParaRPr>
          </a:p>
          <a:p>
            <a:endParaRPr lang="en-US" sz="1600" dirty="0">
              <a:latin typeface="Consolas" panose="020B0609020204030204" pitchFamily="49" charset="0"/>
              <a:cs typeface="Consolas" panose="020B0609020204030204" pitchFamily="49" charset="0"/>
            </a:endParaRPr>
          </a:p>
          <a:p>
            <a:endParaRPr lang="en-US" sz="1600" dirty="0">
              <a:latin typeface="Consolas" panose="020B0609020204030204" pitchFamily="49" charset="0"/>
              <a:cs typeface="Consolas" panose="020B0609020204030204" pitchFamily="49" charset="0"/>
            </a:endParaRPr>
          </a:p>
          <a:p>
            <a:endParaRPr lang="en-US" sz="1600" dirty="0">
              <a:latin typeface="Consolas" panose="020B0609020204030204" pitchFamily="49" charset="0"/>
              <a:cs typeface="Consolas" panose="020B0609020204030204" pitchFamily="49" charset="0"/>
            </a:endParaRPr>
          </a:p>
          <a:p>
            <a:endParaRPr lang="en-US" sz="1600" dirty="0">
              <a:latin typeface="Consolas" panose="020B0609020204030204" pitchFamily="49" charset="0"/>
              <a:cs typeface="Consolas" panose="020B0609020204030204" pitchFamily="49" charset="0"/>
            </a:endParaRPr>
          </a:p>
          <a:p>
            <a:endParaRPr lang="en-US" sz="1600" dirty="0">
              <a:latin typeface="Consolas" panose="020B0609020204030204" pitchFamily="49" charset="0"/>
              <a:cs typeface="Consolas" panose="020B0609020204030204" pitchFamily="49" charset="0"/>
            </a:endParaRPr>
          </a:p>
          <a:p>
            <a:endParaRPr lang="en-US" sz="1600" dirty="0">
              <a:latin typeface="Consolas" panose="020B0609020204030204" pitchFamily="49" charset="0"/>
              <a:cs typeface="Consolas" panose="020B0609020204030204" pitchFamily="49" charset="0"/>
            </a:endParaRPr>
          </a:p>
          <a:p>
            <a:endParaRPr lang="en-US" sz="1000" b="0" dirty="0">
              <a:solidFill>
                <a:schemeClr val="accent4"/>
              </a:solidFill>
              <a:latin typeface="Courier" pitchFamily="2" charset="0"/>
            </a:endParaRPr>
          </a:p>
        </p:txBody>
      </p:sp>
      <p:sp>
        <p:nvSpPr>
          <p:cNvPr id="2" name="Title 1">
            <a:extLst>
              <a:ext uri="{FF2B5EF4-FFF2-40B4-BE49-F238E27FC236}">
                <a16:creationId xmlns:a16="http://schemas.microsoft.com/office/drawing/2014/main" id="{1A135B51-D4E6-7B4F-92DF-D3BE62B0FBC3}"/>
              </a:ext>
            </a:extLst>
          </p:cNvPr>
          <p:cNvSpPr>
            <a:spLocks noGrp="1"/>
          </p:cNvSpPr>
          <p:nvPr>
            <p:ph type="title"/>
          </p:nvPr>
        </p:nvSpPr>
        <p:spPr/>
        <p:txBody>
          <a:bodyPr/>
          <a:lstStyle/>
          <a:p>
            <a:r>
              <a:rPr lang="en-US" dirty="0"/>
              <a:t>Work remotely… Say bye to GUI!!! </a:t>
            </a:r>
          </a:p>
        </p:txBody>
      </p:sp>
      <p:sp>
        <p:nvSpPr>
          <p:cNvPr id="6" name="Slide Number Placeholder 5">
            <a:extLst>
              <a:ext uri="{FF2B5EF4-FFF2-40B4-BE49-F238E27FC236}">
                <a16:creationId xmlns:a16="http://schemas.microsoft.com/office/drawing/2014/main" id="{1A7B4CFD-0F1A-3C42-AB57-490A9796F6EC}"/>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9</a:t>
            </a:fld>
            <a:endParaRPr lang="en"/>
          </a:p>
        </p:txBody>
      </p:sp>
      <p:pic>
        <p:nvPicPr>
          <p:cNvPr id="4" name="Picture 3">
            <a:extLst>
              <a:ext uri="{FF2B5EF4-FFF2-40B4-BE49-F238E27FC236}">
                <a16:creationId xmlns:a16="http://schemas.microsoft.com/office/drawing/2014/main" id="{34B6E295-6DFE-4C4F-ADDD-CB46EA584284}"/>
              </a:ext>
            </a:extLst>
          </p:cNvPr>
          <p:cNvPicPr>
            <a:picLocks noChangeAspect="1"/>
          </p:cNvPicPr>
          <p:nvPr/>
        </p:nvPicPr>
        <p:blipFill>
          <a:blip r:embed="rId3"/>
          <a:stretch>
            <a:fillRect/>
          </a:stretch>
        </p:blipFill>
        <p:spPr>
          <a:xfrm>
            <a:off x="84407" y="757742"/>
            <a:ext cx="5013209" cy="4059278"/>
          </a:xfrm>
          <a:prstGeom prst="rect">
            <a:avLst/>
          </a:prstGeom>
        </p:spPr>
      </p:pic>
      <p:sp>
        <p:nvSpPr>
          <p:cNvPr id="5" name="Rectangle 4">
            <a:extLst>
              <a:ext uri="{FF2B5EF4-FFF2-40B4-BE49-F238E27FC236}">
                <a16:creationId xmlns:a16="http://schemas.microsoft.com/office/drawing/2014/main" id="{18805A7F-F06E-E048-9513-5ED3B89151AB}"/>
              </a:ext>
            </a:extLst>
          </p:cNvPr>
          <p:cNvSpPr/>
          <p:nvPr/>
        </p:nvSpPr>
        <p:spPr>
          <a:xfrm>
            <a:off x="0" y="4866501"/>
            <a:ext cx="3448252" cy="276999"/>
          </a:xfrm>
          <a:prstGeom prst="rect">
            <a:avLst/>
          </a:prstGeom>
        </p:spPr>
        <p:txBody>
          <a:bodyPr wrap="none">
            <a:spAutoFit/>
          </a:bodyPr>
          <a:lstStyle/>
          <a:p>
            <a:r>
              <a:rPr lang="en-US" sz="1200" dirty="0">
                <a:hlinkClick r:id="rId4"/>
              </a:rPr>
              <a:t>https://hpc.rtu.lv/hpc/introduction-to-hpc/?lang=en</a:t>
            </a:r>
            <a:endParaRPr lang="en-US" sz="1200" dirty="0"/>
          </a:p>
        </p:txBody>
      </p:sp>
      <p:sp>
        <p:nvSpPr>
          <p:cNvPr id="3" name="Freeform 2">
            <a:extLst>
              <a:ext uri="{FF2B5EF4-FFF2-40B4-BE49-F238E27FC236}">
                <a16:creationId xmlns:a16="http://schemas.microsoft.com/office/drawing/2014/main" id="{16308B5D-C1A7-A841-A81D-E3310F3CCD80}"/>
              </a:ext>
            </a:extLst>
          </p:cNvPr>
          <p:cNvSpPr/>
          <p:nvPr/>
        </p:nvSpPr>
        <p:spPr>
          <a:xfrm rot="18198746">
            <a:off x="3840324" y="1561413"/>
            <a:ext cx="520613" cy="800018"/>
          </a:xfrm>
          <a:custGeom>
            <a:avLst/>
            <a:gdLst>
              <a:gd name="connsiteX0" fmla="*/ 0 w 255501"/>
              <a:gd name="connsiteY0" fmla="*/ 0 h 672353"/>
              <a:gd name="connsiteX1" fmla="*/ 255494 w 255501"/>
              <a:gd name="connsiteY1" fmla="*/ 329453 h 672353"/>
              <a:gd name="connsiteX2" fmla="*/ 6723 w 255501"/>
              <a:gd name="connsiteY2" fmla="*/ 672353 h 672353"/>
              <a:gd name="connsiteX0" fmla="*/ 0 w 255501"/>
              <a:gd name="connsiteY0" fmla="*/ 0 h 672353"/>
              <a:gd name="connsiteX1" fmla="*/ 255494 w 255501"/>
              <a:gd name="connsiteY1" fmla="*/ 329453 h 672353"/>
              <a:gd name="connsiteX2" fmla="*/ 6723 w 255501"/>
              <a:gd name="connsiteY2" fmla="*/ 672353 h 672353"/>
              <a:gd name="connsiteX0" fmla="*/ 0 w 255505"/>
              <a:gd name="connsiteY0" fmla="*/ 0 h 672353"/>
              <a:gd name="connsiteX1" fmla="*/ 255494 w 255505"/>
              <a:gd name="connsiteY1" fmla="*/ 329453 h 672353"/>
              <a:gd name="connsiteX2" fmla="*/ 6723 w 255505"/>
              <a:gd name="connsiteY2" fmla="*/ 672353 h 672353"/>
              <a:gd name="connsiteX0" fmla="*/ 0 w 255507"/>
              <a:gd name="connsiteY0" fmla="*/ 0 h 672450"/>
              <a:gd name="connsiteX1" fmla="*/ 255494 w 255507"/>
              <a:gd name="connsiteY1" fmla="*/ 329453 h 672450"/>
              <a:gd name="connsiteX2" fmla="*/ 6723 w 255507"/>
              <a:gd name="connsiteY2" fmla="*/ 672353 h 672450"/>
              <a:gd name="connsiteX0" fmla="*/ 0 w 255507"/>
              <a:gd name="connsiteY0" fmla="*/ 103 h 672553"/>
              <a:gd name="connsiteX1" fmla="*/ 255494 w 255507"/>
              <a:gd name="connsiteY1" fmla="*/ 329556 h 672553"/>
              <a:gd name="connsiteX2" fmla="*/ 6723 w 255507"/>
              <a:gd name="connsiteY2" fmla="*/ 672456 h 672553"/>
              <a:gd name="connsiteX0" fmla="*/ 0 w 255522"/>
              <a:gd name="connsiteY0" fmla="*/ 103 h 672553"/>
              <a:gd name="connsiteX1" fmla="*/ 255494 w 255522"/>
              <a:gd name="connsiteY1" fmla="*/ 329556 h 672553"/>
              <a:gd name="connsiteX2" fmla="*/ 6723 w 255522"/>
              <a:gd name="connsiteY2" fmla="*/ 672456 h 672553"/>
              <a:gd name="connsiteX0" fmla="*/ 0 w 255505"/>
              <a:gd name="connsiteY0" fmla="*/ 103 h 672456"/>
              <a:gd name="connsiteX1" fmla="*/ 255494 w 255505"/>
              <a:gd name="connsiteY1" fmla="*/ 329556 h 672456"/>
              <a:gd name="connsiteX2" fmla="*/ 6723 w 255505"/>
              <a:gd name="connsiteY2" fmla="*/ 672456 h 672456"/>
            </a:gdLst>
            <a:ahLst/>
            <a:cxnLst>
              <a:cxn ang="0">
                <a:pos x="connsiteX0" y="connsiteY0"/>
              </a:cxn>
              <a:cxn ang="0">
                <a:pos x="connsiteX1" y="connsiteY1"/>
              </a:cxn>
              <a:cxn ang="0">
                <a:pos x="connsiteX2" y="connsiteY2"/>
              </a:cxn>
            </a:cxnLst>
            <a:rect l="l" t="t" r="r" b="b"/>
            <a:pathLst>
              <a:path w="255505" h="672456">
                <a:moveTo>
                  <a:pt x="0" y="103"/>
                </a:moveTo>
                <a:cubicBezTo>
                  <a:pt x="194422" y="-5500"/>
                  <a:pt x="254374" y="217497"/>
                  <a:pt x="255494" y="329556"/>
                </a:cubicBezTo>
                <a:cubicBezTo>
                  <a:pt x="256614" y="441615"/>
                  <a:pt x="178732" y="671334"/>
                  <a:pt x="6723" y="672456"/>
                </a:cubicBezTo>
              </a:path>
            </a:pathLst>
          </a:custGeom>
          <a:noFill/>
          <a:ln w="28575">
            <a:solidFill>
              <a:srgbClr val="FF0000"/>
            </a:solidFill>
            <a:prstDash val="sysDash"/>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 Placeholder 2">
            <a:extLst>
              <a:ext uri="{FF2B5EF4-FFF2-40B4-BE49-F238E27FC236}">
                <a16:creationId xmlns:a16="http://schemas.microsoft.com/office/drawing/2014/main" id="{15128ED4-F834-B34A-8101-F289D56A70F8}"/>
              </a:ext>
            </a:extLst>
          </p:cNvPr>
          <p:cNvSpPr txBox="1">
            <a:spLocks/>
          </p:cNvSpPr>
          <p:nvPr/>
        </p:nvSpPr>
        <p:spPr>
          <a:xfrm>
            <a:off x="4906620" y="1200455"/>
            <a:ext cx="4151532" cy="769539"/>
          </a:xfrm>
          <a:prstGeom prst="rect">
            <a:avLst/>
          </a:prstGeom>
          <a:solidFill>
            <a:schemeClr val="tx1"/>
          </a:solidFill>
        </p:spPr>
        <p:txBody>
          <a:bodyPr spcFirstLastPara="1" vert="horz" wrap="square" lIns="91425" tIns="91425" rIns="91425" bIns="91425" rtlCol="0" anchor="t" anchorCtr="0">
            <a:noAutofit/>
          </a:bodyPr>
          <a:lstStyle>
            <a:lvl1pPr marL="457200" lvl="0" indent="-342900" algn="l" defTabSz="685800" rtl="0" eaLnBrk="1" latinLnBrk="0" hangingPunct="1">
              <a:lnSpc>
                <a:spcPct val="90000"/>
              </a:lnSpc>
              <a:spcBef>
                <a:spcPts val="0"/>
              </a:spcBef>
              <a:spcAft>
                <a:spcPts val="0"/>
              </a:spcAft>
              <a:buSzPts val="1800"/>
              <a:buFont typeface="Arial" panose="020B0604020202020204" pitchFamily="34" charset="0"/>
              <a:buChar char="●"/>
              <a:defRPr sz="2100" b="1" i="0" kern="1200">
                <a:solidFill>
                  <a:schemeClr val="tx1"/>
                </a:solidFill>
                <a:latin typeface="Arial" panose="020B0604020202020204" pitchFamily="34" charset="0"/>
                <a:ea typeface="+mn-ea"/>
                <a:cs typeface="Arial" panose="020B0604020202020204" pitchFamily="34" charset="0"/>
              </a:defRPr>
            </a:lvl1pPr>
            <a:lvl2pPr marL="914400" lvl="1" indent="-317500" algn="l" defTabSz="685800" rtl="0" eaLnBrk="1" latinLnBrk="0" hangingPunct="1">
              <a:lnSpc>
                <a:spcPct val="90000"/>
              </a:lnSpc>
              <a:spcBef>
                <a:spcPts val="1600"/>
              </a:spcBef>
              <a:spcAft>
                <a:spcPts val="0"/>
              </a:spcAft>
              <a:buSzPts val="1400"/>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1371600" lvl="2" indent="-317500" algn="l" defTabSz="685800" rtl="0" eaLnBrk="1" latinLnBrk="0" hangingPunct="1">
              <a:lnSpc>
                <a:spcPct val="90000"/>
              </a:lnSpc>
              <a:spcBef>
                <a:spcPts val="1600"/>
              </a:spcBef>
              <a:spcAft>
                <a:spcPts val="0"/>
              </a:spcAft>
              <a:buSzPts val="1400"/>
              <a:buFont typeface="Arial" panose="020B0604020202020204" pitchFamily="34" charset="0"/>
              <a:buChar char="■"/>
              <a:defRPr sz="1500" kern="1200">
                <a:solidFill>
                  <a:schemeClr val="tx1"/>
                </a:solidFill>
                <a:latin typeface="Arial" panose="020B0604020202020204" pitchFamily="34" charset="0"/>
                <a:ea typeface="+mn-ea"/>
                <a:cs typeface="Arial" panose="020B0604020202020204" pitchFamily="34" charset="0"/>
              </a:defRPr>
            </a:lvl3pPr>
            <a:lvl4pPr marL="1828800" lvl="3" indent="-317500" algn="l" defTabSz="685800" rtl="0" eaLnBrk="1" latinLnBrk="0" hangingPunct="1">
              <a:lnSpc>
                <a:spcPct val="90000"/>
              </a:lnSpc>
              <a:spcBef>
                <a:spcPts val="1600"/>
              </a:spcBef>
              <a:spcAft>
                <a:spcPts val="0"/>
              </a:spcAft>
              <a:buSzPts val="1400"/>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4pPr>
            <a:lvl5pPr marL="2286000" lvl="4" indent="-317500" algn="l" defTabSz="685800" rtl="0" eaLnBrk="1" latinLnBrk="0" hangingPunct="1">
              <a:lnSpc>
                <a:spcPct val="90000"/>
              </a:lnSpc>
              <a:spcBef>
                <a:spcPts val="1600"/>
              </a:spcBef>
              <a:spcAft>
                <a:spcPts val="0"/>
              </a:spcAft>
              <a:buSzPts val="1400"/>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5pPr>
            <a:lvl6pPr marL="2743200" lvl="5" indent="-317500" algn="l" defTabSz="685800" rtl="0" eaLnBrk="1" latinLnBrk="0" hangingPunct="1">
              <a:lnSpc>
                <a:spcPct val="90000"/>
              </a:lnSpc>
              <a:spcBef>
                <a:spcPts val="1600"/>
              </a:spcBef>
              <a:spcAft>
                <a:spcPts val="0"/>
              </a:spcAft>
              <a:buSzPts val="1400"/>
              <a:buFont typeface="Arial" panose="020B0604020202020204" pitchFamily="34" charset="0"/>
              <a:buChar char="■"/>
              <a:defRPr sz="1350" kern="1200">
                <a:solidFill>
                  <a:schemeClr val="tx1"/>
                </a:solidFill>
                <a:latin typeface="+mn-lt"/>
                <a:ea typeface="+mn-ea"/>
                <a:cs typeface="+mn-cs"/>
              </a:defRPr>
            </a:lvl6pPr>
            <a:lvl7pPr marL="3200400" lvl="6" indent="-317500" algn="l" defTabSz="685800" rtl="0" eaLnBrk="1" latinLnBrk="0" hangingPunct="1">
              <a:lnSpc>
                <a:spcPct val="90000"/>
              </a:lnSpc>
              <a:spcBef>
                <a:spcPts val="1600"/>
              </a:spcBef>
              <a:spcAft>
                <a:spcPts val="0"/>
              </a:spcAft>
              <a:buSzPts val="1400"/>
              <a:buFont typeface="Arial" panose="020B0604020202020204" pitchFamily="34" charset="0"/>
              <a:buChar char="●"/>
              <a:defRPr sz="1350" kern="1200">
                <a:solidFill>
                  <a:schemeClr val="tx1"/>
                </a:solidFill>
                <a:latin typeface="+mn-lt"/>
                <a:ea typeface="+mn-ea"/>
                <a:cs typeface="+mn-cs"/>
              </a:defRPr>
            </a:lvl7pPr>
            <a:lvl8pPr marL="3657600" lvl="7" indent="-317500" algn="l" defTabSz="685800" rtl="0" eaLnBrk="1" latinLnBrk="0" hangingPunct="1">
              <a:lnSpc>
                <a:spcPct val="90000"/>
              </a:lnSpc>
              <a:spcBef>
                <a:spcPts val="1600"/>
              </a:spcBef>
              <a:spcAft>
                <a:spcPts val="0"/>
              </a:spcAft>
              <a:buSzPts val="1400"/>
              <a:buFont typeface="Arial" panose="020B0604020202020204" pitchFamily="34" charset="0"/>
              <a:buChar char="○"/>
              <a:defRPr sz="1350" kern="1200">
                <a:solidFill>
                  <a:schemeClr val="tx1"/>
                </a:solidFill>
                <a:latin typeface="+mn-lt"/>
                <a:ea typeface="+mn-ea"/>
                <a:cs typeface="+mn-cs"/>
              </a:defRPr>
            </a:lvl8pPr>
            <a:lvl9pPr marL="4114800" lvl="8" indent="-317500" algn="l" defTabSz="685800" rtl="0" eaLnBrk="1" latinLnBrk="0" hangingPunct="1">
              <a:lnSpc>
                <a:spcPct val="90000"/>
              </a:lnSpc>
              <a:spcBef>
                <a:spcPts val="1600"/>
              </a:spcBef>
              <a:spcAft>
                <a:spcPts val="1600"/>
              </a:spcAft>
              <a:buSzPts val="1400"/>
              <a:buFont typeface="Arial" panose="020B0604020202020204" pitchFamily="34" charset="0"/>
              <a:buChar char="■"/>
              <a:defRPr sz="1350" kern="1200">
                <a:solidFill>
                  <a:schemeClr val="tx1"/>
                </a:solidFill>
                <a:latin typeface="+mn-lt"/>
                <a:ea typeface="+mn-ea"/>
                <a:cs typeface="+mn-cs"/>
              </a:defRPr>
            </a:lvl9pPr>
          </a:lstStyle>
          <a:p>
            <a:pPr marL="0" indent="0">
              <a:buFont typeface="Arial" panose="020B0604020202020204" pitchFamily="34" charset="0"/>
              <a:buNone/>
            </a:pPr>
            <a:r>
              <a:rPr lang="en-US" sz="1000" b="0" dirty="0">
                <a:solidFill>
                  <a:srgbClr val="408080"/>
                </a:solidFill>
                <a:latin typeface="Courier" pitchFamily="2" charset="0"/>
              </a:rPr>
              <a:t># upload single file to remote server</a:t>
            </a:r>
          </a:p>
          <a:p>
            <a:pPr marL="0" indent="0">
              <a:buNone/>
            </a:pPr>
            <a:r>
              <a:rPr lang="en-US" sz="1000" b="0" dirty="0">
                <a:solidFill>
                  <a:schemeClr val="bg1"/>
                </a:solidFill>
                <a:latin typeface="Courier" pitchFamily="2" charset="0"/>
              </a:rPr>
              <a:t>Local $ </a:t>
            </a:r>
            <a:r>
              <a:rPr lang="en-US" sz="1000" b="0" dirty="0" err="1">
                <a:solidFill>
                  <a:schemeClr val="accent4"/>
                </a:solidFill>
                <a:latin typeface="Courier" pitchFamily="2" charset="0"/>
              </a:rPr>
              <a:t>scp</a:t>
            </a:r>
            <a:r>
              <a:rPr lang="en-US" sz="1000" b="0" dirty="0">
                <a:solidFill>
                  <a:schemeClr val="accent4"/>
                </a:solidFill>
                <a:latin typeface="Courier" pitchFamily="2" charset="0"/>
              </a:rPr>
              <a:t> </a:t>
            </a:r>
            <a:r>
              <a:rPr lang="en-US" sz="1000" b="0" dirty="0" err="1">
                <a:solidFill>
                  <a:schemeClr val="bg1"/>
                </a:solidFill>
                <a:latin typeface="Courier" pitchFamily="2" charset="0"/>
              </a:rPr>
              <a:t>foo.txt</a:t>
            </a:r>
            <a:r>
              <a:rPr lang="en-US" sz="1000" b="0" dirty="0">
                <a:solidFill>
                  <a:schemeClr val="bg1"/>
                </a:solidFill>
                <a:latin typeface="Courier" pitchFamily="2" charset="0"/>
              </a:rPr>
              <a:t> </a:t>
            </a:r>
            <a:r>
              <a:rPr lang="en-US" sz="1000" b="0" dirty="0">
                <a:solidFill>
                  <a:schemeClr val="accent4"/>
                </a:solidFill>
                <a:latin typeface="Courier" pitchFamily="2" charset="0"/>
              </a:rPr>
              <a:t>user</a:t>
            </a:r>
            <a:r>
              <a:rPr lang="en-US" sz="1000" b="0" dirty="0">
                <a:solidFill>
                  <a:srgbClr val="00B050"/>
                </a:solidFill>
                <a:latin typeface="Courier" pitchFamily="2" charset="0"/>
              </a:rPr>
              <a:t>@</a:t>
            </a:r>
            <a:r>
              <a:rPr lang="en-US" sz="1000" b="0" dirty="0">
                <a:solidFill>
                  <a:schemeClr val="accent4"/>
                </a:solidFill>
                <a:latin typeface="Courier" pitchFamily="2" charset="0"/>
              </a:rPr>
              <a:t>login00.scripps.edu</a:t>
            </a:r>
            <a:r>
              <a:rPr lang="en-US" sz="1000" b="0" dirty="0">
                <a:solidFill>
                  <a:srgbClr val="FF0000"/>
                </a:solidFill>
                <a:latin typeface="Courier" pitchFamily="2" charset="0"/>
              </a:rPr>
              <a:t>:</a:t>
            </a:r>
            <a:r>
              <a:rPr lang="en-US" sz="1000" b="0" dirty="0">
                <a:solidFill>
                  <a:schemeClr val="accent4"/>
                </a:solidFill>
                <a:latin typeface="Courier" pitchFamily="2" charset="0"/>
              </a:rPr>
              <a:t>~/ </a:t>
            </a:r>
          </a:p>
          <a:p>
            <a:pPr marL="0" indent="0">
              <a:buFont typeface="Arial" panose="020B0604020202020204" pitchFamily="34" charset="0"/>
              <a:buNone/>
            </a:pPr>
            <a:endParaRPr lang="en-US" sz="500" b="0" dirty="0">
              <a:solidFill>
                <a:srgbClr val="408080"/>
              </a:solidFill>
              <a:latin typeface="Courier" pitchFamily="2" charset="0"/>
            </a:endParaRPr>
          </a:p>
          <a:p>
            <a:pPr marL="0" indent="0">
              <a:buFont typeface="Arial" panose="020B0604020202020204" pitchFamily="34" charset="0"/>
              <a:buNone/>
            </a:pPr>
            <a:r>
              <a:rPr lang="en-US" sz="1000" b="0" dirty="0">
                <a:solidFill>
                  <a:srgbClr val="408080"/>
                </a:solidFill>
                <a:latin typeface="Courier" pitchFamily="2" charset="0"/>
              </a:rPr>
              <a:t># download wildcard/folder from remote server</a:t>
            </a:r>
          </a:p>
          <a:p>
            <a:pPr marL="0" indent="0">
              <a:buNone/>
            </a:pPr>
            <a:r>
              <a:rPr lang="en-US" sz="1000" b="0" dirty="0">
                <a:solidFill>
                  <a:schemeClr val="bg1"/>
                </a:solidFill>
                <a:latin typeface="Courier" pitchFamily="2" charset="0"/>
              </a:rPr>
              <a:t>Local $</a:t>
            </a:r>
            <a:r>
              <a:rPr lang="en-US" sz="1000" b="0" dirty="0">
                <a:solidFill>
                  <a:schemeClr val="accent4"/>
                </a:solidFill>
                <a:latin typeface="Courier" pitchFamily="2" charset="0"/>
              </a:rPr>
              <a:t> </a:t>
            </a:r>
            <a:r>
              <a:rPr lang="en-US" sz="1000" b="0" dirty="0" err="1">
                <a:solidFill>
                  <a:schemeClr val="accent4"/>
                </a:solidFill>
                <a:latin typeface="Courier" pitchFamily="2" charset="0"/>
              </a:rPr>
              <a:t>scp</a:t>
            </a:r>
            <a:r>
              <a:rPr lang="en-US" sz="1000" b="0" dirty="0">
                <a:solidFill>
                  <a:schemeClr val="accent4"/>
                </a:solidFill>
                <a:latin typeface="Courier" pitchFamily="2" charset="0"/>
              </a:rPr>
              <a:t> –r </a:t>
            </a:r>
            <a:r>
              <a:rPr lang="en-US" sz="1000" b="0" dirty="0">
                <a:solidFill>
                  <a:srgbClr val="00B0F0"/>
                </a:solidFill>
                <a:latin typeface="Courier" pitchFamily="2" charset="0"/>
              </a:rPr>
              <a:t>`</a:t>
            </a:r>
            <a:r>
              <a:rPr lang="en-US" sz="1000" b="0" dirty="0">
                <a:solidFill>
                  <a:schemeClr val="accent4"/>
                </a:solidFill>
                <a:latin typeface="Courier" pitchFamily="2" charset="0"/>
              </a:rPr>
              <a:t>user</a:t>
            </a:r>
            <a:r>
              <a:rPr lang="en-US" sz="1000" b="0" dirty="0">
                <a:solidFill>
                  <a:srgbClr val="00B050"/>
                </a:solidFill>
                <a:latin typeface="Courier" pitchFamily="2" charset="0"/>
              </a:rPr>
              <a:t>@</a:t>
            </a:r>
            <a:r>
              <a:rPr lang="en-US" sz="1000" b="0" dirty="0">
                <a:solidFill>
                  <a:schemeClr val="accent4"/>
                </a:solidFill>
                <a:latin typeface="Courier" pitchFamily="2" charset="0"/>
              </a:rPr>
              <a:t>login00.scripps.edu</a:t>
            </a:r>
            <a:r>
              <a:rPr lang="en-US" sz="1000" b="0" dirty="0">
                <a:solidFill>
                  <a:srgbClr val="FF0000"/>
                </a:solidFill>
                <a:latin typeface="Courier" pitchFamily="2" charset="0"/>
              </a:rPr>
              <a:t>:</a:t>
            </a:r>
            <a:r>
              <a:rPr lang="en-US" sz="1000" b="0" dirty="0">
                <a:solidFill>
                  <a:schemeClr val="accent4"/>
                </a:solidFill>
                <a:latin typeface="Courier" pitchFamily="2" charset="0"/>
              </a:rPr>
              <a:t>~/bar/*</a:t>
            </a:r>
            <a:r>
              <a:rPr lang="en-US" sz="1000" b="0" dirty="0">
                <a:solidFill>
                  <a:srgbClr val="00B0F0"/>
                </a:solidFill>
                <a:latin typeface="Courier" pitchFamily="2" charset="0"/>
              </a:rPr>
              <a:t>`</a:t>
            </a:r>
            <a:r>
              <a:rPr lang="en-US" sz="1000" b="0" dirty="0">
                <a:solidFill>
                  <a:schemeClr val="accent4"/>
                </a:solidFill>
                <a:latin typeface="Courier" pitchFamily="2" charset="0"/>
              </a:rPr>
              <a:t> ./</a:t>
            </a:r>
          </a:p>
        </p:txBody>
      </p:sp>
      <p:sp>
        <p:nvSpPr>
          <p:cNvPr id="9" name="Text Placeholder 2">
            <a:extLst>
              <a:ext uri="{FF2B5EF4-FFF2-40B4-BE49-F238E27FC236}">
                <a16:creationId xmlns:a16="http://schemas.microsoft.com/office/drawing/2014/main" id="{DF340BA7-5A54-8E44-9CEB-575D04E1CD07}"/>
              </a:ext>
            </a:extLst>
          </p:cNvPr>
          <p:cNvSpPr txBox="1">
            <a:spLocks/>
          </p:cNvSpPr>
          <p:nvPr/>
        </p:nvSpPr>
        <p:spPr>
          <a:xfrm>
            <a:off x="4906620" y="4268775"/>
            <a:ext cx="4151532" cy="383241"/>
          </a:xfrm>
          <a:prstGeom prst="rect">
            <a:avLst/>
          </a:prstGeom>
          <a:solidFill>
            <a:schemeClr val="tx1"/>
          </a:solidFill>
        </p:spPr>
        <p:txBody>
          <a:bodyPr spcFirstLastPara="1" vert="horz" wrap="square" lIns="91425" tIns="91425" rIns="91425" bIns="91425" rtlCol="0" anchor="t" anchorCtr="0">
            <a:noAutofit/>
          </a:bodyPr>
          <a:lstStyle>
            <a:lvl1pPr marL="457200" lvl="0" indent="-342900" algn="l" defTabSz="685800" rtl="0" eaLnBrk="1" latinLnBrk="0" hangingPunct="1">
              <a:lnSpc>
                <a:spcPct val="90000"/>
              </a:lnSpc>
              <a:spcBef>
                <a:spcPts val="0"/>
              </a:spcBef>
              <a:spcAft>
                <a:spcPts val="0"/>
              </a:spcAft>
              <a:buSzPts val="1800"/>
              <a:buFont typeface="Arial" panose="020B0604020202020204" pitchFamily="34" charset="0"/>
              <a:buChar char="●"/>
              <a:defRPr sz="2100" b="1" i="0" kern="1200">
                <a:solidFill>
                  <a:schemeClr val="tx1"/>
                </a:solidFill>
                <a:latin typeface="Arial" panose="020B0604020202020204" pitchFamily="34" charset="0"/>
                <a:ea typeface="+mn-ea"/>
                <a:cs typeface="Arial" panose="020B0604020202020204" pitchFamily="34" charset="0"/>
              </a:defRPr>
            </a:lvl1pPr>
            <a:lvl2pPr marL="914400" lvl="1" indent="-317500" algn="l" defTabSz="685800" rtl="0" eaLnBrk="1" latinLnBrk="0" hangingPunct="1">
              <a:lnSpc>
                <a:spcPct val="90000"/>
              </a:lnSpc>
              <a:spcBef>
                <a:spcPts val="1600"/>
              </a:spcBef>
              <a:spcAft>
                <a:spcPts val="0"/>
              </a:spcAft>
              <a:buSzPts val="1400"/>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1371600" lvl="2" indent="-317500" algn="l" defTabSz="685800" rtl="0" eaLnBrk="1" latinLnBrk="0" hangingPunct="1">
              <a:lnSpc>
                <a:spcPct val="90000"/>
              </a:lnSpc>
              <a:spcBef>
                <a:spcPts val="1600"/>
              </a:spcBef>
              <a:spcAft>
                <a:spcPts val="0"/>
              </a:spcAft>
              <a:buSzPts val="1400"/>
              <a:buFont typeface="Arial" panose="020B0604020202020204" pitchFamily="34" charset="0"/>
              <a:buChar char="■"/>
              <a:defRPr sz="1500" kern="1200">
                <a:solidFill>
                  <a:schemeClr val="tx1"/>
                </a:solidFill>
                <a:latin typeface="Arial" panose="020B0604020202020204" pitchFamily="34" charset="0"/>
                <a:ea typeface="+mn-ea"/>
                <a:cs typeface="Arial" panose="020B0604020202020204" pitchFamily="34" charset="0"/>
              </a:defRPr>
            </a:lvl3pPr>
            <a:lvl4pPr marL="1828800" lvl="3" indent="-317500" algn="l" defTabSz="685800" rtl="0" eaLnBrk="1" latinLnBrk="0" hangingPunct="1">
              <a:lnSpc>
                <a:spcPct val="90000"/>
              </a:lnSpc>
              <a:spcBef>
                <a:spcPts val="1600"/>
              </a:spcBef>
              <a:spcAft>
                <a:spcPts val="0"/>
              </a:spcAft>
              <a:buSzPts val="1400"/>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4pPr>
            <a:lvl5pPr marL="2286000" lvl="4" indent="-317500" algn="l" defTabSz="685800" rtl="0" eaLnBrk="1" latinLnBrk="0" hangingPunct="1">
              <a:lnSpc>
                <a:spcPct val="90000"/>
              </a:lnSpc>
              <a:spcBef>
                <a:spcPts val="1600"/>
              </a:spcBef>
              <a:spcAft>
                <a:spcPts val="0"/>
              </a:spcAft>
              <a:buSzPts val="1400"/>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5pPr>
            <a:lvl6pPr marL="2743200" lvl="5" indent="-317500" algn="l" defTabSz="685800" rtl="0" eaLnBrk="1" latinLnBrk="0" hangingPunct="1">
              <a:lnSpc>
                <a:spcPct val="90000"/>
              </a:lnSpc>
              <a:spcBef>
                <a:spcPts val="1600"/>
              </a:spcBef>
              <a:spcAft>
                <a:spcPts val="0"/>
              </a:spcAft>
              <a:buSzPts val="1400"/>
              <a:buFont typeface="Arial" panose="020B0604020202020204" pitchFamily="34" charset="0"/>
              <a:buChar char="■"/>
              <a:defRPr sz="1350" kern="1200">
                <a:solidFill>
                  <a:schemeClr val="tx1"/>
                </a:solidFill>
                <a:latin typeface="+mn-lt"/>
                <a:ea typeface="+mn-ea"/>
                <a:cs typeface="+mn-cs"/>
              </a:defRPr>
            </a:lvl6pPr>
            <a:lvl7pPr marL="3200400" lvl="6" indent="-317500" algn="l" defTabSz="685800" rtl="0" eaLnBrk="1" latinLnBrk="0" hangingPunct="1">
              <a:lnSpc>
                <a:spcPct val="90000"/>
              </a:lnSpc>
              <a:spcBef>
                <a:spcPts val="1600"/>
              </a:spcBef>
              <a:spcAft>
                <a:spcPts val="0"/>
              </a:spcAft>
              <a:buSzPts val="1400"/>
              <a:buFont typeface="Arial" panose="020B0604020202020204" pitchFamily="34" charset="0"/>
              <a:buChar char="●"/>
              <a:defRPr sz="1350" kern="1200">
                <a:solidFill>
                  <a:schemeClr val="tx1"/>
                </a:solidFill>
                <a:latin typeface="+mn-lt"/>
                <a:ea typeface="+mn-ea"/>
                <a:cs typeface="+mn-cs"/>
              </a:defRPr>
            </a:lvl7pPr>
            <a:lvl8pPr marL="3657600" lvl="7" indent="-317500" algn="l" defTabSz="685800" rtl="0" eaLnBrk="1" latinLnBrk="0" hangingPunct="1">
              <a:lnSpc>
                <a:spcPct val="90000"/>
              </a:lnSpc>
              <a:spcBef>
                <a:spcPts val="1600"/>
              </a:spcBef>
              <a:spcAft>
                <a:spcPts val="0"/>
              </a:spcAft>
              <a:buSzPts val="1400"/>
              <a:buFont typeface="Arial" panose="020B0604020202020204" pitchFamily="34" charset="0"/>
              <a:buChar char="○"/>
              <a:defRPr sz="1350" kern="1200">
                <a:solidFill>
                  <a:schemeClr val="tx1"/>
                </a:solidFill>
                <a:latin typeface="+mn-lt"/>
                <a:ea typeface="+mn-ea"/>
                <a:cs typeface="+mn-cs"/>
              </a:defRPr>
            </a:lvl8pPr>
            <a:lvl9pPr marL="4114800" lvl="8" indent="-317500" algn="l" defTabSz="685800" rtl="0" eaLnBrk="1" latinLnBrk="0" hangingPunct="1">
              <a:lnSpc>
                <a:spcPct val="90000"/>
              </a:lnSpc>
              <a:spcBef>
                <a:spcPts val="1600"/>
              </a:spcBef>
              <a:spcAft>
                <a:spcPts val="1600"/>
              </a:spcAft>
              <a:buSzPts val="1400"/>
              <a:buFont typeface="Arial" panose="020B0604020202020204" pitchFamily="34" charset="0"/>
              <a:buChar char="■"/>
              <a:defRPr sz="1350" kern="1200">
                <a:solidFill>
                  <a:schemeClr val="tx1"/>
                </a:solidFill>
                <a:latin typeface="+mn-lt"/>
                <a:ea typeface="+mn-ea"/>
                <a:cs typeface="+mn-cs"/>
              </a:defRPr>
            </a:lvl9pPr>
          </a:lstStyle>
          <a:p>
            <a:pPr marL="0" indent="0">
              <a:buFont typeface="Arial" panose="020B0604020202020204" pitchFamily="34" charset="0"/>
              <a:buNone/>
            </a:pPr>
            <a:r>
              <a:rPr lang="en-US" sz="1000" b="0" dirty="0">
                <a:solidFill>
                  <a:srgbClr val="408080"/>
                </a:solidFill>
                <a:latin typeface="Courier" pitchFamily="2" charset="0"/>
              </a:rPr>
              <a:t># clone the repo</a:t>
            </a:r>
          </a:p>
          <a:p>
            <a:pPr marL="0" indent="0">
              <a:buNone/>
            </a:pPr>
            <a:r>
              <a:rPr lang="en-US" sz="1000" b="0" dirty="0">
                <a:solidFill>
                  <a:schemeClr val="bg1"/>
                </a:solidFill>
                <a:latin typeface="Courier" pitchFamily="2" charset="0"/>
              </a:rPr>
              <a:t>Remote $ </a:t>
            </a:r>
            <a:r>
              <a:rPr lang="en-US" sz="1000" b="0" dirty="0">
                <a:solidFill>
                  <a:schemeClr val="accent4"/>
                </a:solidFill>
                <a:latin typeface="Courier" pitchFamily="2" charset="0"/>
              </a:rPr>
              <a:t>git clone https://...git</a:t>
            </a:r>
          </a:p>
        </p:txBody>
      </p:sp>
      <p:sp>
        <p:nvSpPr>
          <p:cNvPr id="11" name="Text Placeholder 2">
            <a:extLst>
              <a:ext uri="{FF2B5EF4-FFF2-40B4-BE49-F238E27FC236}">
                <a16:creationId xmlns:a16="http://schemas.microsoft.com/office/drawing/2014/main" id="{E64A08C8-0AAF-3C46-B13F-140178AC5B14}"/>
              </a:ext>
            </a:extLst>
          </p:cNvPr>
          <p:cNvSpPr txBox="1">
            <a:spLocks/>
          </p:cNvSpPr>
          <p:nvPr/>
        </p:nvSpPr>
        <p:spPr>
          <a:xfrm>
            <a:off x="4906620" y="4673142"/>
            <a:ext cx="4151532" cy="432324"/>
          </a:xfrm>
          <a:prstGeom prst="rect">
            <a:avLst/>
          </a:prstGeom>
          <a:solidFill>
            <a:schemeClr val="tx1"/>
          </a:solidFill>
        </p:spPr>
        <p:txBody>
          <a:bodyPr spcFirstLastPara="1" vert="horz" wrap="square" lIns="91425" tIns="91425" rIns="91425" bIns="91425" rtlCol="0" anchor="t" anchorCtr="0">
            <a:noAutofit/>
          </a:bodyPr>
          <a:lstStyle>
            <a:lvl1pPr marL="457200" lvl="0" indent="-342900" algn="l" defTabSz="685800" rtl="0" eaLnBrk="1" latinLnBrk="0" hangingPunct="1">
              <a:lnSpc>
                <a:spcPct val="90000"/>
              </a:lnSpc>
              <a:spcBef>
                <a:spcPts val="0"/>
              </a:spcBef>
              <a:spcAft>
                <a:spcPts val="0"/>
              </a:spcAft>
              <a:buSzPts val="1800"/>
              <a:buFont typeface="Arial" panose="020B0604020202020204" pitchFamily="34" charset="0"/>
              <a:buChar char="●"/>
              <a:defRPr sz="2100" b="1" i="0" kern="1200">
                <a:solidFill>
                  <a:schemeClr val="tx1"/>
                </a:solidFill>
                <a:latin typeface="Arial" panose="020B0604020202020204" pitchFamily="34" charset="0"/>
                <a:ea typeface="+mn-ea"/>
                <a:cs typeface="Arial" panose="020B0604020202020204" pitchFamily="34" charset="0"/>
              </a:defRPr>
            </a:lvl1pPr>
            <a:lvl2pPr marL="914400" lvl="1" indent="-317500" algn="l" defTabSz="685800" rtl="0" eaLnBrk="1" latinLnBrk="0" hangingPunct="1">
              <a:lnSpc>
                <a:spcPct val="90000"/>
              </a:lnSpc>
              <a:spcBef>
                <a:spcPts val="1600"/>
              </a:spcBef>
              <a:spcAft>
                <a:spcPts val="0"/>
              </a:spcAft>
              <a:buSzPts val="1400"/>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1371600" lvl="2" indent="-317500" algn="l" defTabSz="685800" rtl="0" eaLnBrk="1" latinLnBrk="0" hangingPunct="1">
              <a:lnSpc>
                <a:spcPct val="90000"/>
              </a:lnSpc>
              <a:spcBef>
                <a:spcPts val="1600"/>
              </a:spcBef>
              <a:spcAft>
                <a:spcPts val="0"/>
              </a:spcAft>
              <a:buSzPts val="1400"/>
              <a:buFont typeface="Arial" panose="020B0604020202020204" pitchFamily="34" charset="0"/>
              <a:buChar char="■"/>
              <a:defRPr sz="1500" kern="1200">
                <a:solidFill>
                  <a:schemeClr val="tx1"/>
                </a:solidFill>
                <a:latin typeface="Arial" panose="020B0604020202020204" pitchFamily="34" charset="0"/>
                <a:ea typeface="+mn-ea"/>
                <a:cs typeface="Arial" panose="020B0604020202020204" pitchFamily="34" charset="0"/>
              </a:defRPr>
            </a:lvl3pPr>
            <a:lvl4pPr marL="1828800" lvl="3" indent="-317500" algn="l" defTabSz="685800" rtl="0" eaLnBrk="1" latinLnBrk="0" hangingPunct="1">
              <a:lnSpc>
                <a:spcPct val="90000"/>
              </a:lnSpc>
              <a:spcBef>
                <a:spcPts val="1600"/>
              </a:spcBef>
              <a:spcAft>
                <a:spcPts val="0"/>
              </a:spcAft>
              <a:buSzPts val="1400"/>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4pPr>
            <a:lvl5pPr marL="2286000" lvl="4" indent="-317500" algn="l" defTabSz="685800" rtl="0" eaLnBrk="1" latinLnBrk="0" hangingPunct="1">
              <a:lnSpc>
                <a:spcPct val="90000"/>
              </a:lnSpc>
              <a:spcBef>
                <a:spcPts val="1600"/>
              </a:spcBef>
              <a:spcAft>
                <a:spcPts val="0"/>
              </a:spcAft>
              <a:buSzPts val="1400"/>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5pPr>
            <a:lvl6pPr marL="2743200" lvl="5" indent="-317500" algn="l" defTabSz="685800" rtl="0" eaLnBrk="1" latinLnBrk="0" hangingPunct="1">
              <a:lnSpc>
                <a:spcPct val="90000"/>
              </a:lnSpc>
              <a:spcBef>
                <a:spcPts val="1600"/>
              </a:spcBef>
              <a:spcAft>
                <a:spcPts val="0"/>
              </a:spcAft>
              <a:buSzPts val="1400"/>
              <a:buFont typeface="Arial" panose="020B0604020202020204" pitchFamily="34" charset="0"/>
              <a:buChar char="■"/>
              <a:defRPr sz="1350" kern="1200">
                <a:solidFill>
                  <a:schemeClr val="tx1"/>
                </a:solidFill>
                <a:latin typeface="+mn-lt"/>
                <a:ea typeface="+mn-ea"/>
                <a:cs typeface="+mn-cs"/>
              </a:defRPr>
            </a:lvl6pPr>
            <a:lvl7pPr marL="3200400" lvl="6" indent="-317500" algn="l" defTabSz="685800" rtl="0" eaLnBrk="1" latinLnBrk="0" hangingPunct="1">
              <a:lnSpc>
                <a:spcPct val="90000"/>
              </a:lnSpc>
              <a:spcBef>
                <a:spcPts val="1600"/>
              </a:spcBef>
              <a:spcAft>
                <a:spcPts val="0"/>
              </a:spcAft>
              <a:buSzPts val="1400"/>
              <a:buFont typeface="Arial" panose="020B0604020202020204" pitchFamily="34" charset="0"/>
              <a:buChar char="●"/>
              <a:defRPr sz="1350" kern="1200">
                <a:solidFill>
                  <a:schemeClr val="tx1"/>
                </a:solidFill>
                <a:latin typeface="+mn-lt"/>
                <a:ea typeface="+mn-ea"/>
                <a:cs typeface="+mn-cs"/>
              </a:defRPr>
            </a:lvl7pPr>
            <a:lvl8pPr marL="3657600" lvl="7" indent="-317500" algn="l" defTabSz="685800" rtl="0" eaLnBrk="1" latinLnBrk="0" hangingPunct="1">
              <a:lnSpc>
                <a:spcPct val="90000"/>
              </a:lnSpc>
              <a:spcBef>
                <a:spcPts val="1600"/>
              </a:spcBef>
              <a:spcAft>
                <a:spcPts val="0"/>
              </a:spcAft>
              <a:buSzPts val="1400"/>
              <a:buFont typeface="Arial" panose="020B0604020202020204" pitchFamily="34" charset="0"/>
              <a:buChar char="○"/>
              <a:defRPr sz="1350" kern="1200">
                <a:solidFill>
                  <a:schemeClr val="tx1"/>
                </a:solidFill>
                <a:latin typeface="+mn-lt"/>
                <a:ea typeface="+mn-ea"/>
                <a:cs typeface="+mn-cs"/>
              </a:defRPr>
            </a:lvl8pPr>
            <a:lvl9pPr marL="4114800" lvl="8" indent="-317500" algn="l" defTabSz="685800" rtl="0" eaLnBrk="1" latinLnBrk="0" hangingPunct="1">
              <a:lnSpc>
                <a:spcPct val="90000"/>
              </a:lnSpc>
              <a:spcBef>
                <a:spcPts val="1600"/>
              </a:spcBef>
              <a:spcAft>
                <a:spcPts val="1600"/>
              </a:spcAft>
              <a:buSzPts val="1400"/>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1000" b="0" dirty="0">
                <a:solidFill>
                  <a:srgbClr val="408080"/>
                </a:solidFill>
                <a:latin typeface="Courier" pitchFamily="2" charset="0"/>
              </a:rPr>
              <a:t># pull change when own code updated</a:t>
            </a:r>
            <a:endParaRPr lang="en-US" sz="1000" b="0" dirty="0">
              <a:solidFill>
                <a:schemeClr val="accent4"/>
              </a:solidFill>
              <a:latin typeface="Courier" pitchFamily="2" charset="0"/>
            </a:endParaRPr>
          </a:p>
          <a:p>
            <a:pPr marL="0" indent="0">
              <a:buNone/>
            </a:pPr>
            <a:r>
              <a:rPr lang="en-US" sz="1000" b="0" dirty="0">
                <a:solidFill>
                  <a:schemeClr val="bg1"/>
                </a:solidFill>
                <a:latin typeface="Courier" pitchFamily="2" charset="0"/>
              </a:rPr>
              <a:t>Remote $</a:t>
            </a:r>
            <a:r>
              <a:rPr lang="en-US" sz="1000" b="0" dirty="0">
                <a:solidFill>
                  <a:schemeClr val="accent4"/>
                </a:solidFill>
                <a:latin typeface="Courier" pitchFamily="2" charset="0"/>
              </a:rPr>
              <a:t> git pull</a:t>
            </a:r>
          </a:p>
          <a:p>
            <a:pPr marL="0" indent="0">
              <a:buNone/>
            </a:pPr>
            <a:endParaRPr lang="en-US" sz="1000" b="0" dirty="0">
              <a:solidFill>
                <a:schemeClr val="accent4"/>
              </a:solidFill>
              <a:latin typeface="Courier" pitchFamily="2" charset="0"/>
            </a:endParaRPr>
          </a:p>
        </p:txBody>
      </p:sp>
      <p:grpSp>
        <p:nvGrpSpPr>
          <p:cNvPr id="37" name="Group 36">
            <a:extLst>
              <a:ext uri="{FF2B5EF4-FFF2-40B4-BE49-F238E27FC236}">
                <a16:creationId xmlns:a16="http://schemas.microsoft.com/office/drawing/2014/main" id="{02D8353A-3F85-7F48-B7EB-760D1BCF305A}"/>
              </a:ext>
            </a:extLst>
          </p:cNvPr>
          <p:cNvGrpSpPr/>
          <p:nvPr/>
        </p:nvGrpSpPr>
        <p:grpSpPr>
          <a:xfrm>
            <a:off x="3903300" y="1207980"/>
            <a:ext cx="927000" cy="675000"/>
            <a:chOff x="3903300" y="1207980"/>
            <a:chExt cx="927000" cy="675000"/>
          </a:xfrm>
        </p:grpSpPr>
        <mc:AlternateContent xmlns:mc="http://schemas.openxmlformats.org/markup-compatibility/2006" xmlns:p14="http://schemas.microsoft.com/office/powerpoint/2010/main">
          <mc:Choice Requires="p14">
            <p:contentPart p14:bwMode="auto" r:id="rId5">
              <p14:nvContentPartPr>
                <p14:cNvPr id="15" name="Ink 14">
                  <a:extLst>
                    <a:ext uri="{FF2B5EF4-FFF2-40B4-BE49-F238E27FC236}">
                      <a16:creationId xmlns:a16="http://schemas.microsoft.com/office/drawing/2014/main" id="{9FA6956F-48BC-0B4C-8ADA-67892BD9D773}"/>
                    </a:ext>
                  </a:extLst>
                </p14:cNvPr>
                <p14:cNvContentPartPr/>
                <p14:nvPr/>
              </p14:nvContentPartPr>
              <p14:xfrm>
                <a:off x="3903300" y="1210860"/>
                <a:ext cx="165600" cy="327960"/>
              </p14:xfrm>
            </p:contentPart>
          </mc:Choice>
          <mc:Fallback xmlns="">
            <p:pic>
              <p:nvPicPr>
                <p:cNvPr id="15" name="Ink 14">
                  <a:extLst>
                    <a:ext uri="{FF2B5EF4-FFF2-40B4-BE49-F238E27FC236}">
                      <a16:creationId xmlns:a16="http://schemas.microsoft.com/office/drawing/2014/main" id="{9FA6956F-48BC-0B4C-8ADA-67892BD9D773}"/>
                    </a:ext>
                  </a:extLst>
                </p:cNvPr>
                <p:cNvPicPr/>
                <p:nvPr/>
              </p:nvPicPr>
              <p:blipFill>
                <a:blip r:embed="rId6"/>
                <a:stretch>
                  <a:fillRect/>
                </a:stretch>
              </p:blipFill>
              <p:spPr>
                <a:xfrm>
                  <a:off x="3894660" y="1201860"/>
                  <a:ext cx="183240" cy="3456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6" name="Ink 15">
                  <a:extLst>
                    <a:ext uri="{FF2B5EF4-FFF2-40B4-BE49-F238E27FC236}">
                      <a16:creationId xmlns:a16="http://schemas.microsoft.com/office/drawing/2014/main" id="{430B4D62-C415-614C-A91C-FDCB340E4070}"/>
                    </a:ext>
                  </a:extLst>
                </p14:cNvPr>
                <p14:cNvContentPartPr/>
                <p14:nvPr/>
              </p14:nvContentPartPr>
              <p14:xfrm>
                <a:off x="4099140" y="1207980"/>
                <a:ext cx="136800" cy="387720"/>
              </p14:xfrm>
            </p:contentPart>
          </mc:Choice>
          <mc:Fallback xmlns="">
            <p:pic>
              <p:nvPicPr>
                <p:cNvPr id="16" name="Ink 15">
                  <a:extLst>
                    <a:ext uri="{FF2B5EF4-FFF2-40B4-BE49-F238E27FC236}">
                      <a16:creationId xmlns:a16="http://schemas.microsoft.com/office/drawing/2014/main" id="{430B4D62-C415-614C-A91C-FDCB340E4070}"/>
                    </a:ext>
                  </a:extLst>
                </p:cNvPr>
                <p:cNvPicPr/>
                <p:nvPr/>
              </p:nvPicPr>
              <p:blipFill>
                <a:blip r:embed="rId8"/>
                <a:stretch>
                  <a:fillRect/>
                </a:stretch>
              </p:blipFill>
              <p:spPr>
                <a:xfrm>
                  <a:off x="4090500" y="1199340"/>
                  <a:ext cx="154440" cy="4053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7" name="Ink 16">
                  <a:extLst>
                    <a:ext uri="{FF2B5EF4-FFF2-40B4-BE49-F238E27FC236}">
                      <a16:creationId xmlns:a16="http://schemas.microsoft.com/office/drawing/2014/main" id="{383981DA-AE6D-A548-A60C-41D8DD096457}"/>
                    </a:ext>
                  </a:extLst>
                </p14:cNvPr>
                <p14:cNvContentPartPr/>
                <p14:nvPr/>
              </p14:nvContentPartPr>
              <p14:xfrm>
                <a:off x="4003740" y="1416420"/>
                <a:ext cx="154800" cy="16920"/>
              </p14:xfrm>
            </p:contentPart>
          </mc:Choice>
          <mc:Fallback xmlns="">
            <p:pic>
              <p:nvPicPr>
                <p:cNvPr id="17" name="Ink 16">
                  <a:extLst>
                    <a:ext uri="{FF2B5EF4-FFF2-40B4-BE49-F238E27FC236}">
                      <a16:creationId xmlns:a16="http://schemas.microsoft.com/office/drawing/2014/main" id="{383981DA-AE6D-A548-A60C-41D8DD096457}"/>
                    </a:ext>
                  </a:extLst>
                </p:cNvPr>
                <p:cNvPicPr/>
                <p:nvPr/>
              </p:nvPicPr>
              <p:blipFill>
                <a:blip r:embed="rId10"/>
                <a:stretch>
                  <a:fillRect/>
                </a:stretch>
              </p:blipFill>
              <p:spPr>
                <a:xfrm>
                  <a:off x="3994740" y="1407420"/>
                  <a:ext cx="172440" cy="345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8" name="Ink 17">
                  <a:extLst>
                    <a:ext uri="{FF2B5EF4-FFF2-40B4-BE49-F238E27FC236}">
                      <a16:creationId xmlns:a16="http://schemas.microsoft.com/office/drawing/2014/main" id="{FAF71883-EA92-E948-A83B-87FF7B702DC1}"/>
                    </a:ext>
                  </a:extLst>
                </p14:cNvPr>
                <p14:cNvContentPartPr/>
                <p14:nvPr/>
              </p14:nvContentPartPr>
              <p14:xfrm>
                <a:off x="4172220" y="1486620"/>
                <a:ext cx="113400" cy="115200"/>
              </p14:xfrm>
            </p:contentPart>
          </mc:Choice>
          <mc:Fallback xmlns="">
            <p:pic>
              <p:nvPicPr>
                <p:cNvPr id="18" name="Ink 17">
                  <a:extLst>
                    <a:ext uri="{FF2B5EF4-FFF2-40B4-BE49-F238E27FC236}">
                      <a16:creationId xmlns:a16="http://schemas.microsoft.com/office/drawing/2014/main" id="{FAF71883-EA92-E948-A83B-87FF7B702DC1}"/>
                    </a:ext>
                  </a:extLst>
                </p:cNvPr>
                <p:cNvPicPr/>
                <p:nvPr/>
              </p:nvPicPr>
              <p:blipFill>
                <a:blip r:embed="rId12"/>
                <a:stretch>
                  <a:fillRect/>
                </a:stretch>
              </p:blipFill>
              <p:spPr>
                <a:xfrm>
                  <a:off x="4163220" y="1477980"/>
                  <a:ext cx="131040" cy="1328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9" name="Ink 18">
                  <a:extLst>
                    <a:ext uri="{FF2B5EF4-FFF2-40B4-BE49-F238E27FC236}">
                      <a16:creationId xmlns:a16="http://schemas.microsoft.com/office/drawing/2014/main" id="{4E31CD7D-F89D-0543-B8E9-9C3D29EBDC72}"/>
                    </a:ext>
                  </a:extLst>
                </p14:cNvPr>
                <p14:cNvContentPartPr/>
                <p14:nvPr/>
              </p14:nvContentPartPr>
              <p14:xfrm>
                <a:off x="4327020" y="1510740"/>
                <a:ext cx="205920" cy="147960"/>
              </p14:xfrm>
            </p:contentPart>
          </mc:Choice>
          <mc:Fallback xmlns="">
            <p:pic>
              <p:nvPicPr>
                <p:cNvPr id="19" name="Ink 18">
                  <a:extLst>
                    <a:ext uri="{FF2B5EF4-FFF2-40B4-BE49-F238E27FC236}">
                      <a16:creationId xmlns:a16="http://schemas.microsoft.com/office/drawing/2014/main" id="{4E31CD7D-F89D-0543-B8E9-9C3D29EBDC72}"/>
                    </a:ext>
                  </a:extLst>
                </p:cNvPr>
                <p:cNvPicPr/>
                <p:nvPr/>
              </p:nvPicPr>
              <p:blipFill>
                <a:blip r:embed="rId14"/>
                <a:stretch>
                  <a:fillRect/>
                </a:stretch>
              </p:blipFill>
              <p:spPr>
                <a:xfrm>
                  <a:off x="4318380" y="1502100"/>
                  <a:ext cx="223560" cy="1656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0" name="Ink 19">
                  <a:extLst>
                    <a:ext uri="{FF2B5EF4-FFF2-40B4-BE49-F238E27FC236}">
                      <a16:creationId xmlns:a16="http://schemas.microsoft.com/office/drawing/2014/main" id="{181788A3-29A6-3A4B-A851-3A68D1BCD7E3}"/>
                    </a:ext>
                  </a:extLst>
                </p14:cNvPr>
                <p14:cNvContentPartPr/>
                <p14:nvPr/>
              </p14:nvContentPartPr>
              <p14:xfrm>
                <a:off x="4576500" y="1445940"/>
                <a:ext cx="171360" cy="251280"/>
              </p14:xfrm>
            </p:contentPart>
          </mc:Choice>
          <mc:Fallback xmlns="">
            <p:pic>
              <p:nvPicPr>
                <p:cNvPr id="20" name="Ink 19">
                  <a:extLst>
                    <a:ext uri="{FF2B5EF4-FFF2-40B4-BE49-F238E27FC236}">
                      <a16:creationId xmlns:a16="http://schemas.microsoft.com/office/drawing/2014/main" id="{181788A3-29A6-3A4B-A851-3A68D1BCD7E3}"/>
                    </a:ext>
                  </a:extLst>
                </p:cNvPr>
                <p:cNvPicPr/>
                <p:nvPr/>
              </p:nvPicPr>
              <p:blipFill>
                <a:blip r:embed="rId16"/>
                <a:stretch>
                  <a:fillRect/>
                </a:stretch>
              </p:blipFill>
              <p:spPr>
                <a:xfrm>
                  <a:off x="4567500" y="1436940"/>
                  <a:ext cx="189000" cy="2689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1" name="Ink 20">
                  <a:extLst>
                    <a:ext uri="{FF2B5EF4-FFF2-40B4-BE49-F238E27FC236}">
                      <a16:creationId xmlns:a16="http://schemas.microsoft.com/office/drawing/2014/main" id="{5B57155D-279D-A94A-993F-48123D2ECFB7}"/>
                    </a:ext>
                  </a:extLst>
                </p14:cNvPr>
                <p14:cNvContentPartPr/>
                <p14:nvPr/>
              </p14:nvContentPartPr>
              <p14:xfrm>
                <a:off x="4549140" y="1744020"/>
                <a:ext cx="16920" cy="19800"/>
              </p14:xfrm>
            </p:contentPart>
          </mc:Choice>
          <mc:Fallback xmlns="">
            <p:pic>
              <p:nvPicPr>
                <p:cNvPr id="21" name="Ink 20">
                  <a:extLst>
                    <a:ext uri="{FF2B5EF4-FFF2-40B4-BE49-F238E27FC236}">
                      <a16:creationId xmlns:a16="http://schemas.microsoft.com/office/drawing/2014/main" id="{5B57155D-279D-A94A-993F-48123D2ECFB7}"/>
                    </a:ext>
                  </a:extLst>
                </p:cNvPr>
                <p:cNvPicPr/>
                <p:nvPr/>
              </p:nvPicPr>
              <p:blipFill>
                <a:blip r:embed="rId18"/>
                <a:stretch>
                  <a:fillRect/>
                </a:stretch>
              </p:blipFill>
              <p:spPr>
                <a:xfrm>
                  <a:off x="4540500" y="1735380"/>
                  <a:ext cx="34560" cy="3744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31" name="Ink 30">
                  <a:extLst>
                    <a:ext uri="{FF2B5EF4-FFF2-40B4-BE49-F238E27FC236}">
                      <a16:creationId xmlns:a16="http://schemas.microsoft.com/office/drawing/2014/main" id="{5CB384EB-199F-564D-9014-50DF6554B6A5}"/>
                    </a:ext>
                  </a:extLst>
                </p14:cNvPr>
                <p14:cNvContentPartPr/>
                <p14:nvPr/>
              </p14:nvContentPartPr>
              <p14:xfrm>
                <a:off x="4684140" y="1656180"/>
                <a:ext cx="146160" cy="127080"/>
              </p14:xfrm>
            </p:contentPart>
          </mc:Choice>
          <mc:Fallback xmlns="">
            <p:pic>
              <p:nvPicPr>
                <p:cNvPr id="31" name="Ink 30">
                  <a:extLst>
                    <a:ext uri="{FF2B5EF4-FFF2-40B4-BE49-F238E27FC236}">
                      <a16:creationId xmlns:a16="http://schemas.microsoft.com/office/drawing/2014/main" id="{5CB384EB-199F-564D-9014-50DF6554B6A5}"/>
                    </a:ext>
                  </a:extLst>
                </p:cNvPr>
                <p:cNvPicPr/>
                <p:nvPr/>
              </p:nvPicPr>
              <p:blipFill>
                <a:blip r:embed="rId20"/>
                <a:stretch>
                  <a:fillRect/>
                </a:stretch>
              </p:blipFill>
              <p:spPr>
                <a:xfrm>
                  <a:off x="4675500" y="1647540"/>
                  <a:ext cx="163800" cy="1447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32" name="Ink 31">
                  <a:extLst>
                    <a:ext uri="{FF2B5EF4-FFF2-40B4-BE49-F238E27FC236}">
                      <a16:creationId xmlns:a16="http://schemas.microsoft.com/office/drawing/2014/main" id="{634DC3AF-E8D6-354C-BC14-54F1B310F319}"/>
                    </a:ext>
                  </a:extLst>
                </p14:cNvPr>
                <p14:cNvContentPartPr/>
                <p14:nvPr/>
              </p14:nvContentPartPr>
              <p14:xfrm>
                <a:off x="4616460" y="1839060"/>
                <a:ext cx="46800" cy="43920"/>
              </p14:xfrm>
            </p:contentPart>
          </mc:Choice>
          <mc:Fallback xmlns="">
            <p:pic>
              <p:nvPicPr>
                <p:cNvPr id="32" name="Ink 31">
                  <a:extLst>
                    <a:ext uri="{FF2B5EF4-FFF2-40B4-BE49-F238E27FC236}">
                      <a16:creationId xmlns:a16="http://schemas.microsoft.com/office/drawing/2014/main" id="{634DC3AF-E8D6-354C-BC14-54F1B310F319}"/>
                    </a:ext>
                  </a:extLst>
                </p:cNvPr>
                <p:cNvPicPr/>
                <p:nvPr/>
              </p:nvPicPr>
              <p:blipFill>
                <a:blip r:embed="rId22"/>
                <a:stretch>
                  <a:fillRect/>
                </a:stretch>
              </p:blipFill>
              <p:spPr>
                <a:xfrm>
                  <a:off x="4607460" y="1830420"/>
                  <a:ext cx="64440" cy="6156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36" name="Ink 35">
                  <a:extLst>
                    <a:ext uri="{FF2B5EF4-FFF2-40B4-BE49-F238E27FC236}">
                      <a16:creationId xmlns:a16="http://schemas.microsoft.com/office/drawing/2014/main" id="{E18C37FF-5AE1-B043-A764-8E10D0736E90}"/>
                    </a:ext>
                  </a:extLst>
                </p14:cNvPr>
                <p14:cNvContentPartPr/>
                <p14:nvPr/>
              </p14:nvContentPartPr>
              <p14:xfrm>
                <a:off x="4540140" y="1747260"/>
                <a:ext cx="30240" cy="27720"/>
              </p14:xfrm>
            </p:contentPart>
          </mc:Choice>
          <mc:Fallback xmlns="">
            <p:pic>
              <p:nvPicPr>
                <p:cNvPr id="36" name="Ink 35">
                  <a:extLst>
                    <a:ext uri="{FF2B5EF4-FFF2-40B4-BE49-F238E27FC236}">
                      <a16:creationId xmlns:a16="http://schemas.microsoft.com/office/drawing/2014/main" id="{E18C37FF-5AE1-B043-A764-8E10D0736E90}"/>
                    </a:ext>
                  </a:extLst>
                </p:cNvPr>
                <p:cNvPicPr/>
                <p:nvPr/>
              </p:nvPicPr>
              <p:blipFill>
                <a:blip r:embed="rId24"/>
                <a:stretch>
                  <a:fillRect/>
                </a:stretch>
              </p:blipFill>
              <p:spPr>
                <a:xfrm>
                  <a:off x="4531140" y="1738620"/>
                  <a:ext cx="47880" cy="45360"/>
                </a:xfrm>
                <a:prstGeom prst="rect">
                  <a:avLst/>
                </a:prstGeom>
              </p:spPr>
            </p:pic>
          </mc:Fallback>
        </mc:AlternateContent>
      </p:grpSp>
      <p:sp>
        <p:nvSpPr>
          <p:cNvPr id="38" name="Text Placeholder 2">
            <a:extLst>
              <a:ext uri="{FF2B5EF4-FFF2-40B4-BE49-F238E27FC236}">
                <a16:creationId xmlns:a16="http://schemas.microsoft.com/office/drawing/2014/main" id="{0EE4507D-66E2-7645-B120-12E3808CB86A}"/>
              </a:ext>
            </a:extLst>
          </p:cNvPr>
          <p:cNvSpPr txBox="1">
            <a:spLocks/>
          </p:cNvSpPr>
          <p:nvPr/>
        </p:nvSpPr>
        <p:spPr>
          <a:xfrm>
            <a:off x="4906620" y="2702536"/>
            <a:ext cx="4151532" cy="1102983"/>
          </a:xfrm>
          <a:prstGeom prst="rect">
            <a:avLst/>
          </a:prstGeom>
          <a:solidFill>
            <a:schemeClr val="tx1"/>
          </a:solidFill>
        </p:spPr>
        <p:txBody>
          <a:bodyPr spcFirstLastPara="1" vert="horz" wrap="square" lIns="91425" tIns="91425" rIns="91425" bIns="91425" rtlCol="0" anchor="t" anchorCtr="0">
            <a:noAutofit/>
          </a:bodyPr>
          <a:lstStyle>
            <a:lvl1pPr marL="457200" lvl="0" indent="-342900" algn="l" defTabSz="685800" rtl="0" eaLnBrk="1" latinLnBrk="0" hangingPunct="1">
              <a:lnSpc>
                <a:spcPct val="90000"/>
              </a:lnSpc>
              <a:spcBef>
                <a:spcPts val="0"/>
              </a:spcBef>
              <a:spcAft>
                <a:spcPts val="0"/>
              </a:spcAft>
              <a:buSzPts val="1800"/>
              <a:buFont typeface="Arial" panose="020B0604020202020204" pitchFamily="34" charset="0"/>
              <a:buChar char="●"/>
              <a:defRPr sz="2100" b="1" i="0" kern="1200">
                <a:solidFill>
                  <a:schemeClr val="tx1"/>
                </a:solidFill>
                <a:latin typeface="Arial" panose="020B0604020202020204" pitchFamily="34" charset="0"/>
                <a:ea typeface="+mn-ea"/>
                <a:cs typeface="Arial" panose="020B0604020202020204" pitchFamily="34" charset="0"/>
              </a:defRPr>
            </a:lvl1pPr>
            <a:lvl2pPr marL="914400" lvl="1" indent="-317500" algn="l" defTabSz="685800" rtl="0" eaLnBrk="1" latinLnBrk="0" hangingPunct="1">
              <a:lnSpc>
                <a:spcPct val="90000"/>
              </a:lnSpc>
              <a:spcBef>
                <a:spcPts val="1600"/>
              </a:spcBef>
              <a:spcAft>
                <a:spcPts val="0"/>
              </a:spcAft>
              <a:buSzPts val="1400"/>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1371600" lvl="2" indent="-317500" algn="l" defTabSz="685800" rtl="0" eaLnBrk="1" latinLnBrk="0" hangingPunct="1">
              <a:lnSpc>
                <a:spcPct val="90000"/>
              </a:lnSpc>
              <a:spcBef>
                <a:spcPts val="1600"/>
              </a:spcBef>
              <a:spcAft>
                <a:spcPts val="0"/>
              </a:spcAft>
              <a:buSzPts val="1400"/>
              <a:buFont typeface="Arial" panose="020B0604020202020204" pitchFamily="34" charset="0"/>
              <a:buChar char="■"/>
              <a:defRPr sz="1500" kern="1200">
                <a:solidFill>
                  <a:schemeClr val="tx1"/>
                </a:solidFill>
                <a:latin typeface="Arial" panose="020B0604020202020204" pitchFamily="34" charset="0"/>
                <a:ea typeface="+mn-ea"/>
                <a:cs typeface="Arial" panose="020B0604020202020204" pitchFamily="34" charset="0"/>
              </a:defRPr>
            </a:lvl3pPr>
            <a:lvl4pPr marL="1828800" lvl="3" indent="-317500" algn="l" defTabSz="685800" rtl="0" eaLnBrk="1" latinLnBrk="0" hangingPunct="1">
              <a:lnSpc>
                <a:spcPct val="90000"/>
              </a:lnSpc>
              <a:spcBef>
                <a:spcPts val="1600"/>
              </a:spcBef>
              <a:spcAft>
                <a:spcPts val="0"/>
              </a:spcAft>
              <a:buSzPts val="1400"/>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4pPr>
            <a:lvl5pPr marL="2286000" lvl="4" indent="-317500" algn="l" defTabSz="685800" rtl="0" eaLnBrk="1" latinLnBrk="0" hangingPunct="1">
              <a:lnSpc>
                <a:spcPct val="90000"/>
              </a:lnSpc>
              <a:spcBef>
                <a:spcPts val="1600"/>
              </a:spcBef>
              <a:spcAft>
                <a:spcPts val="0"/>
              </a:spcAft>
              <a:buSzPts val="1400"/>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5pPr>
            <a:lvl6pPr marL="2743200" lvl="5" indent="-317500" algn="l" defTabSz="685800" rtl="0" eaLnBrk="1" latinLnBrk="0" hangingPunct="1">
              <a:lnSpc>
                <a:spcPct val="90000"/>
              </a:lnSpc>
              <a:spcBef>
                <a:spcPts val="1600"/>
              </a:spcBef>
              <a:spcAft>
                <a:spcPts val="0"/>
              </a:spcAft>
              <a:buSzPts val="1400"/>
              <a:buFont typeface="Arial" panose="020B0604020202020204" pitchFamily="34" charset="0"/>
              <a:buChar char="■"/>
              <a:defRPr sz="1350" kern="1200">
                <a:solidFill>
                  <a:schemeClr val="tx1"/>
                </a:solidFill>
                <a:latin typeface="+mn-lt"/>
                <a:ea typeface="+mn-ea"/>
                <a:cs typeface="+mn-cs"/>
              </a:defRPr>
            </a:lvl6pPr>
            <a:lvl7pPr marL="3200400" lvl="6" indent="-317500" algn="l" defTabSz="685800" rtl="0" eaLnBrk="1" latinLnBrk="0" hangingPunct="1">
              <a:lnSpc>
                <a:spcPct val="90000"/>
              </a:lnSpc>
              <a:spcBef>
                <a:spcPts val="1600"/>
              </a:spcBef>
              <a:spcAft>
                <a:spcPts val="0"/>
              </a:spcAft>
              <a:buSzPts val="1400"/>
              <a:buFont typeface="Arial" panose="020B0604020202020204" pitchFamily="34" charset="0"/>
              <a:buChar char="●"/>
              <a:defRPr sz="1350" kern="1200">
                <a:solidFill>
                  <a:schemeClr val="tx1"/>
                </a:solidFill>
                <a:latin typeface="+mn-lt"/>
                <a:ea typeface="+mn-ea"/>
                <a:cs typeface="+mn-cs"/>
              </a:defRPr>
            </a:lvl7pPr>
            <a:lvl8pPr marL="3657600" lvl="7" indent="-317500" algn="l" defTabSz="685800" rtl="0" eaLnBrk="1" latinLnBrk="0" hangingPunct="1">
              <a:lnSpc>
                <a:spcPct val="90000"/>
              </a:lnSpc>
              <a:spcBef>
                <a:spcPts val="1600"/>
              </a:spcBef>
              <a:spcAft>
                <a:spcPts val="0"/>
              </a:spcAft>
              <a:buSzPts val="1400"/>
              <a:buFont typeface="Arial" panose="020B0604020202020204" pitchFamily="34" charset="0"/>
              <a:buChar char="○"/>
              <a:defRPr sz="1350" kern="1200">
                <a:solidFill>
                  <a:schemeClr val="tx1"/>
                </a:solidFill>
                <a:latin typeface="+mn-lt"/>
                <a:ea typeface="+mn-ea"/>
                <a:cs typeface="+mn-cs"/>
              </a:defRPr>
            </a:lvl8pPr>
            <a:lvl9pPr marL="4114800" lvl="8" indent="-317500" algn="l" defTabSz="685800" rtl="0" eaLnBrk="1" latinLnBrk="0" hangingPunct="1">
              <a:lnSpc>
                <a:spcPct val="90000"/>
              </a:lnSpc>
              <a:spcBef>
                <a:spcPts val="1600"/>
              </a:spcBef>
              <a:spcAft>
                <a:spcPts val="1600"/>
              </a:spcAft>
              <a:buSzPts val="1400"/>
              <a:buFont typeface="Arial" panose="020B0604020202020204" pitchFamily="34" charset="0"/>
              <a:buChar char="■"/>
              <a:defRPr sz="1350" kern="1200">
                <a:solidFill>
                  <a:schemeClr val="tx1"/>
                </a:solidFill>
                <a:latin typeface="+mn-lt"/>
                <a:ea typeface="+mn-ea"/>
                <a:cs typeface="+mn-cs"/>
              </a:defRPr>
            </a:lvl9pPr>
          </a:lstStyle>
          <a:p>
            <a:pPr marL="0" indent="0">
              <a:buFont typeface="Arial" panose="020B0604020202020204" pitchFamily="34" charset="0"/>
              <a:buNone/>
            </a:pPr>
            <a:r>
              <a:rPr lang="en-US" sz="1000" b="0" dirty="0">
                <a:solidFill>
                  <a:srgbClr val="408080"/>
                </a:solidFill>
                <a:latin typeface="Courier" pitchFamily="2" charset="0"/>
              </a:rPr>
              <a:t># add commit when own code changed</a:t>
            </a:r>
          </a:p>
          <a:p>
            <a:pPr marL="0" indent="0">
              <a:buNone/>
            </a:pPr>
            <a:r>
              <a:rPr lang="en-US" sz="1000" b="0" dirty="0">
                <a:solidFill>
                  <a:schemeClr val="bg1"/>
                </a:solidFill>
                <a:latin typeface="Courier" pitchFamily="2" charset="0"/>
              </a:rPr>
              <a:t>Local $</a:t>
            </a:r>
            <a:r>
              <a:rPr lang="en-US" sz="1000" b="0" dirty="0">
                <a:solidFill>
                  <a:schemeClr val="accent4"/>
                </a:solidFill>
                <a:latin typeface="Courier" pitchFamily="2" charset="0"/>
              </a:rPr>
              <a:t> git add .</a:t>
            </a:r>
          </a:p>
          <a:p>
            <a:pPr marL="0" indent="0">
              <a:buNone/>
            </a:pPr>
            <a:endParaRPr lang="en-US" sz="500" b="0" dirty="0">
              <a:solidFill>
                <a:schemeClr val="accent4"/>
              </a:solidFill>
              <a:latin typeface="Courier" pitchFamily="2" charset="0"/>
            </a:endParaRPr>
          </a:p>
          <a:p>
            <a:pPr marL="0" indent="0">
              <a:buNone/>
            </a:pPr>
            <a:r>
              <a:rPr lang="en-US" sz="1000" b="0" dirty="0">
                <a:solidFill>
                  <a:srgbClr val="408080"/>
                </a:solidFill>
                <a:latin typeface="Courier" pitchFamily="2" charset="0"/>
              </a:rPr>
              <a:t># record own commit message</a:t>
            </a:r>
          </a:p>
          <a:p>
            <a:pPr marL="0" indent="0">
              <a:buNone/>
            </a:pPr>
            <a:r>
              <a:rPr lang="en-US" sz="1000" b="0" dirty="0">
                <a:solidFill>
                  <a:schemeClr val="bg1"/>
                </a:solidFill>
                <a:latin typeface="Courier" pitchFamily="2" charset="0"/>
              </a:rPr>
              <a:t>Local $</a:t>
            </a:r>
            <a:r>
              <a:rPr lang="en-US" sz="1000" b="0" dirty="0">
                <a:solidFill>
                  <a:schemeClr val="accent4"/>
                </a:solidFill>
                <a:latin typeface="Courier" pitchFamily="2" charset="0"/>
              </a:rPr>
              <a:t> git commit –m “message”</a:t>
            </a:r>
          </a:p>
          <a:p>
            <a:pPr marL="0" indent="0">
              <a:buNone/>
            </a:pPr>
            <a:endParaRPr lang="en-US" sz="500" b="0" dirty="0">
              <a:solidFill>
                <a:schemeClr val="accent4"/>
              </a:solidFill>
              <a:latin typeface="Courier" pitchFamily="2" charset="0"/>
            </a:endParaRPr>
          </a:p>
          <a:p>
            <a:pPr marL="0" indent="0">
              <a:buNone/>
            </a:pPr>
            <a:r>
              <a:rPr lang="en-US" sz="1000" b="0" dirty="0">
                <a:solidFill>
                  <a:srgbClr val="408080"/>
                </a:solidFill>
                <a:latin typeface="Courier" pitchFamily="2" charset="0"/>
              </a:rPr>
              <a:t># push the own code change</a:t>
            </a:r>
          </a:p>
          <a:p>
            <a:pPr marL="0" indent="0">
              <a:buNone/>
            </a:pPr>
            <a:r>
              <a:rPr lang="en-US" sz="1000" b="0" dirty="0">
                <a:solidFill>
                  <a:schemeClr val="bg1"/>
                </a:solidFill>
                <a:latin typeface="Courier" pitchFamily="2" charset="0"/>
              </a:rPr>
              <a:t>Local $</a:t>
            </a:r>
            <a:r>
              <a:rPr lang="en-US" sz="1000" b="0" dirty="0">
                <a:solidFill>
                  <a:schemeClr val="accent4"/>
                </a:solidFill>
                <a:latin typeface="Courier" pitchFamily="2" charset="0"/>
              </a:rPr>
              <a:t> git push</a:t>
            </a:r>
          </a:p>
        </p:txBody>
      </p:sp>
      <p:sp>
        <p:nvSpPr>
          <p:cNvPr id="39" name="Text Placeholder 2">
            <a:extLst>
              <a:ext uri="{FF2B5EF4-FFF2-40B4-BE49-F238E27FC236}">
                <a16:creationId xmlns:a16="http://schemas.microsoft.com/office/drawing/2014/main" id="{E4ED43DE-F4C5-B44D-9190-E7CA66DA994F}"/>
              </a:ext>
            </a:extLst>
          </p:cNvPr>
          <p:cNvSpPr txBox="1">
            <a:spLocks/>
          </p:cNvSpPr>
          <p:nvPr/>
        </p:nvSpPr>
        <p:spPr>
          <a:xfrm>
            <a:off x="4906620" y="2300255"/>
            <a:ext cx="4151532" cy="383241"/>
          </a:xfrm>
          <a:prstGeom prst="rect">
            <a:avLst/>
          </a:prstGeom>
          <a:solidFill>
            <a:schemeClr val="tx1"/>
          </a:solidFill>
        </p:spPr>
        <p:txBody>
          <a:bodyPr spcFirstLastPara="1" vert="horz" wrap="square" lIns="91425" tIns="91425" rIns="91425" bIns="91425" rtlCol="0" anchor="t" anchorCtr="0">
            <a:noAutofit/>
          </a:bodyPr>
          <a:lstStyle>
            <a:lvl1pPr marL="457200" lvl="0" indent="-342900" algn="l" defTabSz="685800" rtl="0" eaLnBrk="1" latinLnBrk="0" hangingPunct="1">
              <a:lnSpc>
                <a:spcPct val="90000"/>
              </a:lnSpc>
              <a:spcBef>
                <a:spcPts val="0"/>
              </a:spcBef>
              <a:spcAft>
                <a:spcPts val="0"/>
              </a:spcAft>
              <a:buSzPts val="1800"/>
              <a:buFont typeface="Arial" panose="020B0604020202020204" pitchFamily="34" charset="0"/>
              <a:buChar char="●"/>
              <a:defRPr sz="2100" b="1" i="0" kern="1200">
                <a:solidFill>
                  <a:schemeClr val="tx1"/>
                </a:solidFill>
                <a:latin typeface="Arial" panose="020B0604020202020204" pitchFamily="34" charset="0"/>
                <a:ea typeface="+mn-ea"/>
                <a:cs typeface="Arial" panose="020B0604020202020204" pitchFamily="34" charset="0"/>
              </a:defRPr>
            </a:lvl1pPr>
            <a:lvl2pPr marL="914400" lvl="1" indent="-317500" algn="l" defTabSz="685800" rtl="0" eaLnBrk="1" latinLnBrk="0" hangingPunct="1">
              <a:lnSpc>
                <a:spcPct val="90000"/>
              </a:lnSpc>
              <a:spcBef>
                <a:spcPts val="1600"/>
              </a:spcBef>
              <a:spcAft>
                <a:spcPts val="0"/>
              </a:spcAft>
              <a:buSzPts val="1400"/>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1371600" lvl="2" indent="-317500" algn="l" defTabSz="685800" rtl="0" eaLnBrk="1" latinLnBrk="0" hangingPunct="1">
              <a:lnSpc>
                <a:spcPct val="90000"/>
              </a:lnSpc>
              <a:spcBef>
                <a:spcPts val="1600"/>
              </a:spcBef>
              <a:spcAft>
                <a:spcPts val="0"/>
              </a:spcAft>
              <a:buSzPts val="1400"/>
              <a:buFont typeface="Arial" panose="020B0604020202020204" pitchFamily="34" charset="0"/>
              <a:buChar char="■"/>
              <a:defRPr sz="1500" kern="1200">
                <a:solidFill>
                  <a:schemeClr val="tx1"/>
                </a:solidFill>
                <a:latin typeface="Arial" panose="020B0604020202020204" pitchFamily="34" charset="0"/>
                <a:ea typeface="+mn-ea"/>
                <a:cs typeface="Arial" panose="020B0604020202020204" pitchFamily="34" charset="0"/>
              </a:defRPr>
            </a:lvl3pPr>
            <a:lvl4pPr marL="1828800" lvl="3" indent="-317500" algn="l" defTabSz="685800" rtl="0" eaLnBrk="1" latinLnBrk="0" hangingPunct="1">
              <a:lnSpc>
                <a:spcPct val="90000"/>
              </a:lnSpc>
              <a:spcBef>
                <a:spcPts val="1600"/>
              </a:spcBef>
              <a:spcAft>
                <a:spcPts val="0"/>
              </a:spcAft>
              <a:buSzPts val="1400"/>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4pPr>
            <a:lvl5pPr marL="2286000" lvl="4" indent="-317500" algn="l" defTabSz="685800" rtl="0" eaLnBrk="1" latinLnBrk="0" hangingPunct="1">
              <a:lnSpc>
                <a:spcPct val="90000"/>
              </a:lnSpc>
              <a:spcBef>
                <a:spcPts val="1600"/>
              </a:spcBef>
              <a:spcAft>
                <a:spcPts val="0"/>
              </a:spcAft>
              <a:buSzPts val="1400"/>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5pPr>
            <a:lvl6pPr marL="2743200" lvl="5" indent="-317500" algn="l" defTabSz="685800" rtl="0" eaLnBrk="1" latinLnBrk="0" hangingPunct="1">
              <a:lnSpc>
                <a:spcPct val="90000"/>
              </a:lnSpc>
              <a:spcBef>
                <a:spcPts val="1600"/>
              </a:spcBef>
              <a:spcAft>
                <a:spcPts val="0"/>
              </a:spcAft>
              <a:buSzPts val="1400"/>
              <a:buFont typeface="Arial" panose="020B0604020202020204" pitchFamily="34" charset="0"/>
              <a:buChar char="■"/>
              <a:defRPr sz="1350" kern="1200">
                <a:solidFill>
                  <a:schemeClr val="tx1"/>
                </a:solidFill>
                <a:latin typeface="+mn-lt"/>
                <a:ea typeface="+mn-ea"/>
                <a:cs typeface="+mn-cs"/>
              </a:defRPr>
            </a:lvl6pPr>
            <a:lvl7pPr marL="3200400" lvl="6" indent="-317500" algn="l" defTabSz="685800" rtl="0" eaLnBrk="1" latinLnBrk="0" hangingPunct="1">
              <a:lnSpc>
                <a:spcPct val="90000"/>
              </a:lnSpc>
              <a:spcBef>
                <a:spcPts val="1600"/>
              </a:spcBef>
              <a:spcAft>
                <a:spcPts val="0"/>
              </a:spcAft>
              <a:buSzPts val="1400"/>
              <a:buFont typeface="Arial" panose="020B0604020202020204" pitchFamily="34" charset="0"/>
              <a:buChar char="●"/>
              <a:defRPr sz="1350" kern="1200">
                <a:solidFill>
                  <a:schemeClr val="tx1"/>
                </a:solidFill>
                <a:latin typeface="+mn-lt"/>
                <a:ea typeface="+mn-ea"/>
                <a:cs typeface="+mn-cs"/>
              </a:defRPr>
            </a:lvl7pPr>
            <a:lvl8pPr marL="3657600" lvl="7" indent="-317500" algn="l" defTabSz="685800" rtl="0" eaLnBrk="1" latinLnBrk="0" hangingPunct="1">
              <a:lnSpc>
                <a:spcPct val="90000"/>
              </a:lnSpc>
              <a:spcBef>
                <a:spcPts val="1600"/>
              </a:spcBef>
              <a:spcAft>
                <a:spcPts val="0"/>
              </a:spcAft>
              <a:buSzPts val="1400"/>
              <a:buFont typeface="Arial" panose="020B0604020202020204" pitchFamily="34" charset="0"/>
              <a:buChar char="○"/>
              <a:defRPr sz="1350" kern="1200">
                <a:solidFill>
                  <a:schemeClr val="tx1"/>
                </a:solidFill>
                <a:latin typeface="+mn-lt"/>
                <a:ea typeface="+mn-ea"/>
                <a:cs typeface="+mn-cs"/>
              </a:defRPr>
            </a:lvl8pPr>
            <a:lvl9pPr marL="4114800" lvl="8" indent="-317500" algn="l" defTabSz="685800" rtl="0" eaLnBrk="1" latinLnBrk="0" hangingPunct="1">
              <a:lnSpc>
                <a:spcPct val="90000"/>
              </a:lnSpc>
              <a:spcBef>
                <a:spcPts val="1600"/>
              </a:spcBef>
              <a:spcAft>
                <a:spcPts val="1600"/>
              </a:spcAft>
              <a:buSzPts val="1400"/>
              <a:buFont typeface="Arial" panose="020B0604020202020204" pitchFamily="34" charset="0"/>
              <a:buChar char="■"/>
              <a:defRPr sz="1350" kern="1200">
                <a:solidFill>
                  <a:schemeClr val="tx1"/>
                </a:solidFill>
                <a:latin typeface="+mn-lt"/>
                <a:ea typeface="+mn-ea"/>
                <a:cs typeface="+mn-cs"/>
              </a:defRPr>
            </a:lvl9pPr>
          </a:lstStyle>
          <a:p>
            <a:pPr marL="0" indent="0">
              <a:buFont typeface="Arial" panose="020B0604020202020204" pitchFamily="34" charset="0"/>
              <a:buNone/>
            </a:pPr>
            <a:r>
              <a:rPr lang="en-US" sz="1000" b="0" dirty="0">
                <a:solidFill>
                  <a:srgbClr val="408080"/>
                </a:solidFill>
                <a:latin typeface="Courier" pitchFamily="2" charset="0"/>
              </a:rPr>
              <a:t># create a new repo</a:t>
            </a:r>
          </a:p>
          <a:p>
            <a:pPr marL="0" indent="0">
              <a:buNone/>
            </a:pPr>
            <a:r>
              <a:rPr lang="en-US" sz="1000" b="0" dirty="0">
                <a:solidFill>
                  <a:schemeClr val="bg1"/>
                </a:solidFill>
                <a:latin typeface="Courier" pitchFamily="2" charset="0"/>
              </a:rPr>
              <a:t>Local $ </a:t>
            </a:r>
            <a:r>
              <a:rPr lang="en-US" sz="1000" b="0" dirty="0">
                <a:solidFill>
                  <a:schemeClr val="accent4"/>
                </a:solidFill>
                <a:latin typeface="Courier" pitchFamily="2" charset="0"/>
              </a:rPr>
              <a:t>git </a:t>
            </a:r>
            <a:r>
              <a:rPr lang="en-US" sz="1000" b="0" dirty="0" err="1">
                <a:solidFill>
                  <a:schemeClr val="accent4"/>
                </a:solidFill>
                <a:latin typeface="Courier" pitchFamily="2" charset="0"/>
              </a:rPr>
              <a:t>init</a:t>
            </a:r>
            <a:r>
              <a:rPr lang="en-US" sz="1000" b="0" dirty="0">
                <a:solidFill>
                  <a:schemeClr val="accent4"/>
                </a:solidFill>
                <a:latin typeface="Courier" pitchFamily="2" charset="0"/>
              </a:rPr>
              <a:t> </a:t>
            </a:r>
            <a:r>
              <a:rPr lang="en-US" sz="1000" b="0" dirty="0">
                <a:solidFill>
                  <a:srgbClr val="408080"/>
                </a:solidFill>
                <a:latin typeface="Courier" pitchFamily="2" charset="0"/>
              </a:rPr>
              <a:t># follow the instructions</a:t>
            </a:r>
          </a:p>
        </p:txBody>
      </p:sp>
      <p:sp>
        <p:nvSpPr>
          <p:cNvPr id="44" name="Text Placeholder 2">
            <a:extLst>
              <a:ext uri="{FF2B5EF4-FFF2-40B4-BE49-F238E27FC236}">
                <a16:creationId xmlns:a16="http://schemas.microsoft.com/office/drawing/2014/main" id="{924156D5-B904-4C4D-B081-4FE049EBF5F3}"/>
              </a:ext>
            </a:extLst>
          </p:cNvPr>
          <p:cNvSpPr txBox="1">
            <a:spLocks/>
          </p:cNvSpPr>
          <p:nvPr/>
        </p:nvSpPr>
        <p:spPr>
          <a:xfrm>
            <a:off x="4906620" y="3867949"/>
            <a:ext cx="4151532" cy="383241"/>
          </a:xfrm>
          <a:prstGeom prst="rect">
            <a:avLst/>
          </a:prstGeom>
          <a:solidFill>
            <a:schemeClr val="tx1"/>
          </a:solidFill>
        </p:spPr>
        <p:txBody>
          <a:bodyPr spcFirstLastPara="1" vert="horz" wrap="square" lIns="91425" tIns="91425" rIns="91425" bIns="91425" rtlCol="0" anchor="t" anchorCtr="0">
            <a:noAutofit/>
          </a:bodyPr>
          <a:lstStyle>
            <a:lvl1pPr marL="457200" lvl="0" indent="-342900" algn="l" defTabSz="685800" rtl="0" eaLnBrk="1" latinLnBrk="0" hangingPunct="1">
              <a:lnSpc>
                <a:spcPct val="90000"/>
              </a:lnSpc>
              <a:spcBef>
                <a:spcPts val="0"/>
              </a:spcBef>
              <a:spcAft>
                <a:spcPts val="0"/>
              </a:spcAft>
              <a:buSzPts val="1800"/>
              <a:buFont typeface="Arial" panose="020B0604020202020204" pitchFamily="34" charset="0"/>
              <a:buChar char="●"/>
              <a:defRPr sz="2100" b="1" i="0" kern="1200">
                <a:solidFill>
                  <a:schemeClr val="tx1"/>
                </a:solidFill>
                <a:latin typeface="Arial" panose="020B0604020202020204" pitchFamily="34" charset="0"/>
                <a:ea typeface="+mn-ea"/>
                <a:cs typeface="Arial" panose="020B0604020202020204" pitchFamily="34" charset="0"/>
              </a:defRPr>
            </a:lvl1pPr>
            <a:lvl2pPr marL="914400" lvl="1" indent="-317500" algn="l" defTabSz="685800" rtl="0" eaLnBrk="1" latinLnBrk="0" hangingPunct="1">
              <a:lnSpc>
                <a:spcPct val="90000"/>
              </a:lnSpc>
              <a:spcBef>
                <a:spcPts val="1600"/>
              </a:spcBef>
              <a:spcAft>
                <a:spcPts val="0"/>
              </a:spcAft>
              <a:buSzPts val="1400"/>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1371600" lvl="2" indent="-317500" algn="l" defTabSz="685800" rtl="0" eaLnBrk="1" latinLnBrk="0" hangingPunct="1">
              <a:lnSpc>
                <a:spcPct val="90000"/>
              </a:lnSpc>
              <a:spcBef>
                <a:spcPts val="1600"/>
              </a:spcBef>
              <a:spcAft>
                <a:spcPts val="0"/>
              </a:spcAft>
              <a:buSzPts val="1400"/>
              <a:buFont typeface="Arial" panose="020B0604020202020204" pitchFamily="34" charset="0"/>
              <a:buChar char="■"/>
              <a:defRPr sz="1500" kern="1200">
                <a:solidFill>
                  <a:schemeClr val="tx1"/>
                </a:solidFill>
                <a:latin typeface="Arial" panose="020B0604020202020204" pitchFamily="34" charset="0"/>
                <a:ea typeface="+mn-ea"/>
                <a:cs typeface="Arial" panose="020B0604020202020204" pitchFamily="34" charset="0"/>
              </a:defRPr>
            </a:lvl3pPr>
            <a:lvl4pPr marL="1828800" lvl="3" indent="-317500" algn="l" defTabSz="685800" rtl="0" eaLnBrk="1" latinLnBrk="0" hangingPunct="1">
              <a:lnSpc>
                <a:spcPct val="90000"/>
              </a:lnSpc>
              <a:spcBef>
                <a:spcPts val="1600"/>
              </a:spcBef>
              <a:spcAft>
                <a:spcPts val="0"/>
              </a:spcAft>
              <a:buSzPts val="1400"/>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4pPr>
            <a:lvl5pPr marL="2286000" lvl="4" indent="-317500" algn="l" defTabSz="685800" rtl="0" eaLnBrk="1" latinLnBrk="0" hangingPunct="1">
              <a:lnSpc>
                <a:spcPct val="90000"/>
              </a:lnSpc>
              <a:spcBef>
                <a:spcPts val="1600"/>
              </a:spcBef>
              <a:spcAft>
                <a:spcPts val="0"/>
              </a:spcAft>
              <a:buSzPts val="1400"/>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5pPr>
            <a:lvl6pPr marL="2743200" lvl="5" indent="-317500" algn="l" defTabSz="685800" rtl="0" eaLnBrk="1" latinLnBrk="0" hangingPunct="1">
              <a:lnSpc>
                <a:spcPct val="90000"/>
              </a:lnSpc>
              <a:spcBef>
                <a:spcPts val="1600"/>
              </a:spcBef>
              <a:spcAft>
                <a:spcPts val="0"/>
              </a:spcAft>
              <a:buSzPts val="1400"/>
              <a:buFont typeface="Arial" panose="020B0604020202020204" pitchFamily="34" charset="0"/>
              <a:buChar char="■"/>
              <a:defRPr sz="1350" kern="1200">
                <a:solidFill>
                  <a:schemeClr val="tx1"/>
                </a:solidFill>
                <a:latin typeface="+mn-lt"/>
                <a:ea typeface="+mn-ea"/>
                <a:cs typeface="+mn-cs"/>
              </a:defRPr>
            </a:lvl6pPr>
            <a:lvl7pPr marL="3200400" lvl="6" indent="-317500" algn="l" defTabSz="685800" rtl="0" eaLnBrk="1" latinLnBrk="0" hangingPunct="1">
              <a:lnSpc>
                <a:spcPct val="90000"/>
              </a:lnSpc>
              <a:spcBef>
                <a:spcPts val="1600"/>
              </a:spcBef>
              <a:spcAft>
                <a:spcPts val="0"/>
              </a:spcAft>
              <a:buSzPts val="1400"/>
              <a:buFont typeface="Arial" panose="020B0604020202020204" pitchFamily="34" charset="0"/>
              <a:buChar char="●"/>
              <a:defRPr sz="1350" kern="1200">
                <a:solidFill>
                  <a:schemeClr val="tx1"/>
                </a:solidFill>
                <a:latin typeface="+mn-lt"/>
                <a:ea typeface="+mn-ea"/>
                <a:cs typeface="+mn-cs"/>
              </a:defRPr>
            </a:lvl7pPr>
            <a:lvl8pPr marL="3657600" lvl="7" indent="-317500" algn="l" defTabSz="685800" rtl="0" eaLnBrk="1" latinLnBrk="0" hangingPunct="1">
              <a:lnSpc>
                <a:spcPct val="90000"/>
              </a:lnSpc>
              <a:spcBef>
                <a:spcPts val="1600"/>
              </a:spcBef>
              <a:spcAft>
                <a:spcPts val="0"/>
              </a:spcAft>
              <a:buSzPts val="1400"/>
              <a:buFont typeface="Arial" panose="020B0604020202020204" pitchFamily="34" charset="0"/>
              <a:buChar char="○"/>
              <a:defRPr sz="1350" kern="1200">
                <a:solidFill>
                  <a:schemeClr val="tx1"/>
                </a:solidFill>
                <a:latin typeface="+mn-lt"/>
                <a:ea typeface="+mn-ea"/>
                <a:cs typeface="+mn-cs"/>
              </a:defRPr>
            </a:lvl8pPr>
            <a:lvl9pPr marL="4114800" lvl="8" indent="-317500" algn="l" defTabSz="685800" rtl="0" eaLnBrk="1" latinLnBrk="0" hangingPunct="1">
              <a:lnSpc>
                <a:spcPct val="90000"/>
              </a:lnSpc>
              <a:spcBef>
                <a:spcPts val="1600"/>
              </a:spcBef>
              <a:spcAft>
                <a:spcPts val="1600"/>
              </a:spcAft>
              <a:buSzPts val="1400"/>
              <a:buFont typeface="Arial" panose="020B0604020202020204" pitchFamily="34" charset="0"/>
              <a:buChar char="■"/>
              <a:defRPr sz="1350" kern="1200">
                <a:solidFill>
                  <a:schemeClr val="tx1"/>
                </a:solidFill>
                <a:latin typeface="+mn-lt"/>
                <a:ea typeface="+mn-ea"/>
                <a:cs typeface="+mn-cs"/>
              </a:defRPr>
            </a:lvl9pPr>
          </a:lstStyle>
          <a:p>
            <a:pPr marL="0" indent="0">
              <a:buFont typeface="Arial" panose="020B0604020202020204" pitchFamily="34" charset="0"/>
              <a:buNone/>
            </a:pPr>
            <a:r>
              <a:rPr lang="en-US" sz="1000" b="0" dirty="0">
                <a:solidFill>
                  <a:srgbClr val="408080"/>
                </a:solidFill>
                <a:latin typeface="Courier" pitchFamily="2" charset="0"/>
              </a:rPr>
              <a:t># load git module</a:t>
            </a:r>
          </a:p>
          <a:p>
            <a:pPr marL="0" indent="0">
              <a:buNone/>
            </a:pPr>
            <a:r>
              <a:rPr lang="en-US" sz="1000" b="0" dirty="0">
                <a:solidFill>
                  <a:schemeClr val="bg1"/>
                </a:solidFill>
                <a:latin typeface="Courier" pitchFamily="2" charset="0"/>
              </a:rPr>
              <a:t>Remote $ </a:t>
            </a:r>
            <a:r>
              <a:rPr lang="en-US" sz="1000" b="0" dirty="0">
                <a:solidFill>
                  <a:schemeClr val="accent4"/>
                </a:solidFill>
                <a:latin typeface="Consolas" panose="020B0609020204030204" pitchFamily="49" charset="0"/>
                <a:cs typeface="Consolas" panose="020B0609020204030204" pitchFamily="49" charset="0"/>
              </a:rPr>
              <a:t>module load git-</a:t>
            </a:r>
            <a:r>
              <a:rPr lang="en-US" sz="1000" b="0" dirty="0" err="1">
                <a:solidFill>
                  <a:schemeClr val="accent4"/>
                </a:solidFill>
                <a:latin typeface="Consolas" panose="020B0609020204030204" pitchFamily="49" charset="0"/>
                <a:cs typeface="Consolas" panose="020B0609020204030204" pitchFamily="49" charset="0"/>
              </a:rPr>
              <a:t>lfs</a:t>
            </a:r>
            <a:endParaRPr lang="en-US" sz="1000" b="0" dirty="0">
              <a:solidFill>
                <a:schemeClr val="accent4"/>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179437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7A86A-F7B0-8A4A-A6B9-87994D767702}"/>
              </a:ext>
            </a:extLst>
          </p:cNvPr>
          <p:cNvSpPr>
            <a:spLocks noGrp="1"/>
          </p:cNvSpPr>
          <p:nvPr>
            <p:ph type="title"/>
          </p:nvPr>
        </p:nvSpPr>
        <p:spPr/>
        <p:txBody>
          <a:bodyPr/>
          <a:lstStyle/>
          <a:p>
            <a:r>
              <a:rPr lang="en-US" dirty="0"/>
              <a:t>Basic commands &amp; variables</a:t>
            </a:r>
          </a:p>
        </p:txBody>
      </p:sp>
      <p:sp>
        <p:nvSpPr>
          <p:cNvPr id="3" name="Text Placeholder 2">
            <a:extLst>
              <a:ext uri="{FF2B5EF4-FFF2-40B4-BE49-F238E27FC236}">
                <a16:creationId xmlns:a16="http://schemas.microsoft.com/office/drawing/2014/main" id="{97986D0C-684E-134B-A54F-61B8A9A37964}"/>
              </a:ext>
            </a:extLst>
          </p:cNvPr>
          <p:cNvSpPr>
            <a:spLocks noGrp="1"/>
          </p:cNvSpPr>
          <p:nvPr>
            <p:ph type="body" idx="1"/>
          </p:nvPr>
        </p:nvSpPr>
        <p:spPr>
          <a:xfrm>
            <a:off x="311699" y="1055077"/>
            <a:ext cx="4899035" cy="4001739"/>
          </a:xfrm>
        </p:spPr>
        <p:txBody>
          <a:bodyPr/>
          <a:lstStyle/>
          <a:p>
            <a:pPr>
              <a:lnSpc>
                <a:spcPct val="100000"/>
              </a:lnSpc>
            </a:pPr>
            <a:r>
              <a:rPr lang="en-US" sz="1800" b="0" dirty="0">
                <a:latin typeface="Courier" pitchFamily="2" charset="0"/>
              </a:rPr>
              <a:t>usage</a:t>
            </a:r>
          </a:p>
          <a:p>
            <a:pPr>
              <a:lnSpc>
                <a:spcPct val="100000"/>
              </a:lnSpc>
            </a:pPr>
            <a:r>
              <a:rPr lang="en-US" sz="1800" b="0" dirty="0" err="1">
                <a:latin typeface="Courier" pitchFamily="2" charset="0"/>
              </a:rPr>
              <a:t>qstat</a:t>
            </a:r>
            <a:r>
              <a:rPr lang="en-US" sz="1800" b="0" dirty="0">
                <a:latin typeface="Courier" pitchFamily="2" charset="0"/>
              </a:rPr>
              <a:t>	–u [username]</a:t>
            </a:r>
            <a:br>
              <a:rPr lang="en-US" sz="1800" b="0" dirty="0">
                <a:latin typeface="Courier" pitchFamily="2" charset="0"/>
              </a:rPr>
            </a:br>
            <a:r>
              <a:rPr lang="en-US" sz="1800" b="0" dirty="0">
                <a:latin typeface="Courier" pitchFamily="2" charset="0"/>
              </a:rPr>
              <a:t>	    	–f [</a:t>
            </a:r>
            <a:r>
              <a:rPr lang="en-US" sz="1800" b="0" dirty="0" err="1">
                <a:latin typeface="Courier" pitchFamily="2" charset="0"/>
              </a:rPr>
              <a:t>job_id</a:t>
            </a:r>
            <a:r>
              <a:rPr lang="en-US" sz="1800" b="0" dirty="0">
                <a:latin typeface="Courier" pitchFamily="2" charset="0"/>
              </a:rPr>
              <a:t>]</a:t>
            </a:r>
          </a:p>
          <a:p>
            <a:pPr>
              <a:lnSpc>
                <a:spcPct val="100000"/>
              </a:lnSpc>
            </a:pPr>
            <a:endParaRPr lang="en-US" sz="1800" b="0" dirty="0">
              <a:latin typeface="Courier" pitchFamily="2" charset="0"/>
            </a:endParaRPr>
          </a:p>
          <a:p>
            <a:pPr>
              <a:lnSpc>
                <a:spcPct val="100000"/>
              </a:lnSpc>
            </a:pPr>
            <a:r>
              <a:rPr lang="en-US" sz="1800" b="0" dirty="0" err="1">
                <a:latin typeface="Courier" pitchFamily="2" charset="0"/>
              </a:rPr>
              <a:t>qsub</a:t>
            </a:r>
            <a:r>
              <a:rPr lang="en-US" sz="1800" b="0" dirty="0">
                <a:latin typeface="Courier" pitchFamily="2" charset="0"/>
              </a:rPr>
              <a:t> 	–I </a:t>
            </a:r>
          </a:p>
          <a:p>
            <a:pPr marL="114300" indent="0">
              <a:lnSpc>
                <a:spcPct val="100000"/>
              </a:lnSpc>
              <a:buNone/>
            </a:pPr>
            <a:r>
              <a:rPr lang="en-US" sz="1800" b="0" dirty="0">
                <a:latin typeface="Courier" pitchFamily="2" charset="0"/>
              </a:rPr>
              <a:t>		-l (mem/nodes/</a:t>
            </a:r>
            <a:r>
              <a:rPr lang="en-US" sz="1800" b="0" dirty="0" err="1">
                <a:latin typeface="Courier" pitchFamily="2" charset="0"/>
              </a:rPr>
              <a:t>walltime</a:t>
            </a:r>
            <a:r>
              <a:rPr lang="en-US" sz="1800" b="0" dirty="0">
                <a:latin typeface="Courier" pitchFamily="2" charset="0"/>
              </a:rPr>
              <a:t>)</a:t>
            </a:r>
          </a:p>
          <a:p>
            <a:pPr marL="114300" indent="0">
              <a:lnSpc>
                <a:spcPct val="100000"/>
              </a:lnSpc>
              <a:buNone/>
            </a:pPr>
            <a:r>
              <a:rPr lang="en-US" sz="1800" b="0" dirty="0">
                <a:latin typeface="Courier" pitchFamily="2" charset="0"/>
              </a:rPr>
              <a:t>		-M (mail address)</a:t>
            </a:r>
          </a:p>
          <a:p>
            <a:pPr marL="114300" indent="0">
              <a:lnSpc>
                <a:spcPct val="100000"/>
              </a:lnSpc>
              <a:buNone/>
            </a:pPr>
            <a:r>
              <a:rPr lang="en-US" sz="1800" b="0" dirty="0">
                <a:latin typeface="Courier" pitchFamily="2" charset="0"/>
              </a:rPr>
              <a:t>		-m (mailing condition)</a:t>
            </a:r>
          </a:p>
          <a:p>
            <a:pPr marL="114300" indent="0">
              <a:lnSpc>
                <a:spcPct val="100000"/>
              </a:lnSpc>
              <a:buNone/>
            </a:pPr>
            <a:r>
              <a:rPr lang="en-US" sz="1800" b="0" dirty="0">
                <a:latin typeface="Courier" pitchFamily="2" charset="0"/>
              </a:rPr>
              <a:t>		-N (job name)</a:t>
            </a:r>
          </a:p>
          <a:p>
            <a:pPr marL="114300" indent="0">
              <a:lnSpc>
                <a:spcPct val="100000"/>
              </a:lnSpc>
              <a:buNone/>
            </a:pPr>
            <a:r>
              <a:rPr lang="en-US" sz="1800" b="0" dirty="0">
                <a:latin typeface="Courier" pitchFamily="2" charset="0"/>
              </a:rPr>
              <a:t>		-v (variable)</a:t>
            </a:r>
          </a:p>
          <a:p>
            <a:pPr>
              <a:lnSpc>
                <a:spcPct val="100000"/>
              </a:lnSpc>
            </a:pPr>
            <a:endParaRPr lang="en-US" sz="1800" b="0" dirty="0">
              <a:latin typeface="Courier" pitchFamily="2" charset="0"/>
            </a:endParaRPr>
          </a:p>
          <a:p>
            <a:pPr>
              <a:lnSpc>
                <a:spcPct val="100000"/>
              </a:lnSpc>
            </a:pPr>
            <a:r>
              <a:rPr lang="en-US" sz="1800" b="0" dirty="0" err="1">
                <a:latin typeface="Courier" pitchFamily="2" charset="0"/>
              </a:rPr>
              <a:t>qdel</a:t>
            </a:r>
            <a:r>
              <a:rPr lang="en-US" sz="1800" b="0" dirty="0">
                <a:latin typeface="Courier" pitchFamily="2" charset="0"/>
              </a:rPr>
              <a:t> [</a:t>
            </a:r>
            <a:r>
              <a:rPr lang="en-US" sz="1800" b="0" dirty="0" err="1">
                <a:latin typeface="Courier" pitchFamily="2" charset="0"/>
              </a:rPr>
              <a:t>job_id</a:t>
            </a:r>
            <a:r>
              <a:rPr lang="en-US" sz="1800" b="0" dirty="0">
                <a:latin typeface="Courier" pitchFamily="2" charset="0"/>
              </a:rPr>
              <a:t>]</a:t>
            </a:r>
          </a:p>
          <a:p>
            <a:pPr marL="114300" indent="0">
              <a:lnSpc>
                <a:spcPct val="100000"/>
              </a:lnSpc>
              <a:buNone/>
            </a:pPr>
            <a:endParaRPr lang="en-US" sz="1800" b="0" dirty="0">
              <a:latin typeface="Courier" pitchFamily="2" charset="0"/>
            </a:endParaRPr>
          </a:p>
          <a:p>
            <a:pPr>
              <a:lnSpc>
                <a:spcPct val="100000"/>
              </a:lnSpc>
            </a:pPr>
            <a:endParaRPr lang="en-US" sz="1800" dirty="0">
              <a:latin typeface="Courier" pitchFamily="2" charset="0"/>
            </a:endParaRPr>
          </a:p>
          <a:p>
            <a:pPr>
              <a:lnSpc>
                <a:spcPct val="100000"/>
              </a:lnSpc>
            </a:pPr>
            <a:endParaRPr lang="en-US" sz="1800" b="0" dirty="0">
              <a:latin typeface="Courier" pitchFamily="2" charset="0"/>
            </a:endParaRPr>
          </a:p>
          <a:p>
            <a:pPr>
              <a:lnSpc>
                <a:spcPct val="100000"/>
              </a:lnSpc>
            </a:pPr>
            <a:endParaRPr lang="en-US" sz="1800" b="0" dirty="0">
              <a:latin typeface="Courier" pitchFamily="2" charset="0"/>
            </a:endParaRPr>
          </a:p>
        </p:txBody>
      </p:sp>
      <p:sp>
        <p:nvSpPr>
          <p:cNvPr id="4" name="Text Placeholder 2">
            <a:extLst>
              <a:ext uri="{FF2B5EF4-FFF2-40B4-BE49-F238E27FC236}">
                <a16:creationId xmlns:a16="http://schemas.microsoft.com/office/drawing/2014/main" id="{B6FD7CA7-E930-B048-A8E3-99193673F58B}"/>
              </a:ext>
            </a:extLst>
          </p:cNvPr>
          <p:cNvSpPr txBox="1">
            <a:spLocks/>
          </p:cNvSpPr>
          <p:nvPr/>
        </p:nvSpPr>
        <p:spPr>
          <a:xfrm>
            <a:off x="5210734" y="1055077"/>
            <a:ext cx="3694114" cy="40017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a:lnSpc>
                <a:spcPct val="100000"/>
              </a:lnSpc>
            </a:pPr>
            <a:r>
              <a:rPr lang="en-US" dirty="0">
                <a:latin typeface="Courier" pitchFamily="2" charset="0"/>
              </a:rPr>
              <a:t>module</a:t>
            </a:r>
          </a:p>
          <a:p>
            <a:pPr lvl="1">
              <a:lnSpc>
                <a:spcPct val="100000"/>
              </a:lnSpc>
              <a:spcBef>
                <a:spcPts val="0"/>
              </a:spcBef>
            </a:pPr>
            <a:r>
              <a:rPr lang="en-US" dirty="0">
                <a:latin typeface="Courier" pitchFamily="2" charset="0"/>
              </a:rPr>
              <a:t>module load </a:t>
            </a:r>
          </a:p>
          <a:p>
            <a:pPr lvl="1">
              <a:lnSpc>
                <a:spcPct val="100000"/>
              </a:lnSpc>
              <a:spcBef>
                <a:spcPts val="0"/>
              </a:spcBef>
            </a:pPr>
            <a:r>
              <a:rPr lang="en-US" dirty="0">
                <a:latin typeface="Courier" pitchFamily="2" charset="0"/>
              </a:rPr>
              <a:t>module unload</a:t>
            </a:r>
          </a:p>
          <a:p>
            <a:pPr lvl="1">
              <a:lnSpc>
                <a:spcPct val="100000"/>
              </a:lnSpc>
              <a:spcBef>
                <a:spcPts val="0"/>
              </a:spcBef>
            </a:pPr>
            <a:r>
              <a:rPr lang="en-US" dirty="0">
                <a:latin typeface="Courier" pitchFamily="2" charset="0"/>
              </a:rPr>
              <a:t>module purge</a:t>
            </a:r>
          </a:p>
          <a:p>
            <a:pPr lvl="1">
              <a:lnSpc>
                <a:spcPct val="100000"/>
              </a:lnSpc>
              <a:spcBef>
                <a:spcPts val="0"/>
              </a:spcBef>
            </a:pPr>
            <a:r>
              <a:rPr lang="en-US" dirty="0">
                <a:latin typeface="Courier" pitchFamily="2" charset="0"/>
              </a:rPr>
              <a:t>module av</a:t>
            </a:r>
            <a:endParaRPr lang="en-US" dirty="0"/>
          </a:p>
          <a:p>
            <a:pPr>
              <a:lnSpc>
                <a:spcPct val="100000"/>
              </a:lnSpc>
            </a:pPr>
            <a:endParaRPr lang="en-US" dirty="0"/>
          </a:p>
          <a:p>
            <a:pPr>
              <a:lnSpc>
                <a:spcPct val="100000"/>
              </a:lnSpc>
            </a:pPr>
            <a:endParaRPr lang="en-US" dirty="0"/>
          </a:p>
          <a:p>
            <a:pPr>
              <a:lnSpc>
                <a:spcPct val="100000"/>
              </a:lnSpc>
            </a:pPr>
            <a:r>
              <a:rPr lang="en-US" dirty="0"/>
              <a:t>$PBS_O_WORKDIR</a:t>
            </a:r>
          </a:p>
        </p:txBody>
      </p:sp>
      <p:sp>
        <p:nvSpPr>
          <p:cNvPr id="5" name="Slide Number Placeholder 4">
            <a:extLst>
              <a:ext uri="{FF2B5EF4-FFF2-40B4-BE49-F238E27FC236}">
                <a16:creationId xmlns:a16="http://schemas.microsoft.com/office/drawing/2014/main" id="{4B185C4B-3A12-494D-A725-6264EB651916}"/>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10</a:t>
            </a:fld>
            <a:endParaRPr lang="en"/>
          </a:p>
        </p:txBody>
      </p:sp>
    </p:spTree>
    <p:extLst>
      <p:ext uri="{BB962C8B-B14F-4D97-AF65-F5344CB8AC3E}">
        <p14:creationId xmlns:p14="http://schemas.microsoft.com/office/powerpoint/2010/main" val="28624059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93709C-F163-594B-8501-5BE8BBEA6B74}"/>
              </a:ext>
            </a:extLst>
          </p:cNvPr>
          <p:cNvSpPr>
            <a:spLocks noGrp="1"/>
          </p:cNvSpPr>
          <p:nvPr>
            <p:ph type="title"/>
          </p:nvPr>
        </p:nvSpPr>
        <p:spPr/>
        <p:txBody>
          <a:bodyPr/>
          <a:lstStyle/>
          <a:p>
            <a:r>
              <a:rPr lang="en-US" dirty="0">
                <a:latin typeface="Consolas" panose="020B0609020204030204" pitchFamily="49" charset="0"/>
                <a:cs typeface="Consolas" panose="020B0609020204030204" pitchFamily="49" charset="0"/>
              </a:rPr>
              <a:t>usage</a:t>
            </a:r>
          </a:p>
        </p:txBody>
      </p:sp>
      <p:sp>
        <p:nvSpPr>
          <p:cNvPr id="3" name="Text Placeholder 2">
            <a:extLst>
              <a:ext uri="{FF2B5EF4-FFF2-40B4-BE49-F238E27FC236}">
                <a16:creationId xmlns:a16="http://schemas.microsoft.com/office/drawing/2014/main" id="{728F477A-C2FC-C94E-89C5-3F5DFA947134}"/>
              </a:ext>
            </a:extLst>
          </p:cNvPr>
          <p:cNvSpPr>
            <a:spLocks noGrp="1"/>
          </p:cNvSpPr>
          <p:nvPr>
            <p:ph type="body" idx="1"/>
          </p:nvPr>
        </p:nvSpPr>
        <p:spPr>
          <a:xfrm>
            <a:off x="311700" y="1069575"/>
            <a:ext cx="8520600" cy="4020137"/>
          </a:xfrm>
          <a:solidFill>
            <a:schemeClr val="tx1"/>
          </a:solidFill>
          <a:ln>
            <a:noFill/>
          </a:ln>
        </p:spPr>
        <p:txBody>
          <a:bodyPr spcFirstLastPara="1" wrap="square" lIns="91425" tIns="91425" rIns="91425" bIns="91425" anchor="t" anchorCtr="0">
            <a:noAutofit/>
          </a:bodyPr>
          <a:lstStyle/>
          <a:p>
            <a:pPr marL="114300" indent="0">
              <a:buNone/>
            </a:pPr>
            <a:r>
              <a:rPr lang="en-US" sz="1200" b="0" dirty="0">
                <a:solidFill>
                  <a:schemeClr val="bg1"/>
                </a:solidFill>
                <a:latin typeface="Courier" pitchFamily="2" charset="0"/>
              </a:rPr>
              <a:t>[sfchen@login01-adm </a:t>
            </a:r>
            <a:r>
              <a:rPr lang="en-US" sz="1200" b="0" dirty="0" err="1">
                <a:solidFill>
                  <a:schemeClr val="bg1"/>
                </a:solidFill>
                <a:latin typeface="Courier" pitchFamily="2" charset="0"/>
              </a:rPr>
              <a:t>sfchen</a:t>
            </a:r>
            <a:r>
              <a:rPr lang="en-US" sz="1200" b="0" dirty="0">
                <a:solidFill>
                  <a:schemeClr val="bg1"/>
                </a:solidFill>
                <a:latin typeface="Courier" pitchFamily="2" charset="0"/>
              </a:rPr>
              <a:t>]$ </a:t>
            </a:r>
            <a:r>
              <a:rPr lang="en-US" sz="1200" b="0" dirty="0">
                <a:solidFill>
                  <a:schemeClr val="accent2"/>
                </a:solidFill>
                <a:latin typeface="Courier" pitchFamily="2" charset="0"/>
              </a:rPr>
              <a:t>usage</a:t>
            </a:r>
          </a:p>
          <a:p>
            <a:pPr marL="114300" indent="0">
              <a:buNone/>
            </a:pPr>
            <a:endParaRPr lang="en-US" sz="1200" b="0" dirty="0">
              <a:solidFill>
                <a:schemeClr val="accent2"/>
              </a:solidFill>
              <a:latin typeface="Courier" pitchFamily="2" charset="0"/>
            </a:endParaRPr>
          </a:p>
          <a:p>
            <a:pPr marL="114300" indent="0">
              <a:buNone/>
            </a:pPr>
            <a:r>
              <a:rPr lang="en-US" sz="1200" b="0" dirty="0">
                <a:solidFill>
                  <a:schemeClr val="bg1"/>
                </a:solidFill>
                <a:latin typeface="Courier" pitchFamily="2" charset="0"/>
              </a:rPr>
              <a:t>host          user           </a:t>
            </a:r>
            <a:r>
              <a:rPr lang="en-US" sz="1200" b="0" dirty="0" err="1">
                <a:solidFill>
                  <a:schemeClr val="bg1"/>
                </a:solidFill>
                <a:latin typeface="Courier" pitchFamily="2" charset="0"/>
              </a:rPr>
              <a:t>job_name</a:t>
            </a:r>
            <a:r>
              <a:rPr lang="en-US" sz="1200" b="0" dirty="0">
                <a:solidFill>
                  <a:schemeClr val="bg1"/>
                </a:solidFill>
                <a:latin typeface="Courier" pitchFamily="2" charset="0"/>
              </a:rPr>
              <a:t>        </a:t>
            </a:r>
            <a:r>
              <a:rPr lang="en-US" sz="1200" b="0" dirty="0" err="1">
                <a:solidFill>
                  <a:schemeClr val="bg1"/>
                </a:solidFill>
                <a:latin typeface="Courier" pitchFamily="2" charset="0"/>
              </a:rPr>
              <a:t>ncpu</a:t>
            </a:r>
            <a:r>
              <a:rPr lang="en-US" sz="1200" b="0" dirty="0">
                <a:solidFill>
                  <a:schemeClr val="bg1"/>
                </a:solidFill>
                <a:latin typeface="Courier" pitchFamily="2" charset="0"/>
              </a:rPr>
              <a:t>     </a:t>
            </a:r>
            <a:r>
              <a:rPr lang="en-US" sz="1200" b="0" dirty="0" err="1">
                <a:solidFill>
                  <a:schemeClr val="bg1"/>
                </a:solidFill>
                <a:latin typeface="Courier" pitchFamily="2" charset="0"/>
              </a:rPr>
              <a:t>job_id</a:t>
            </a:r>
            <a:r>
              <a:rPr lang="en-US" sz="1200" b="0" dirty="0">
                <a:solidFill>
                  <a:schemeClr val="bg1"/>
                </a:solidFill>
                <a:latin typeface="Courier" pitchFamily="2" charset="0"/>
              </a:rPr>
              <a:t>         </a:t>
            </a:r>
            <a:r>
              <a:rPr lang="en-US" sz="1200" b="0" dirty="0" err="1">
                <a:solidFill>
                  <a:schemeClr val="bg1"/>
                </a:solidFill>
                <a:latin typeface="Courier" pitchFamily="2" charset="0"/>
              </a:rPr>
              <a:t>walltime</a:t>
            </a:r>
            <a:endParaRPr lang="en-US" sz="1200" b="0" dirty="0">
              <a:solidFill>
                <a:schemeClr val="bg1"/>
              </a:solidFill>
              <a:latin typeface="Courier" pitchFamily="2" charset="0"/>
            </a:endParaRPr>
          </a:p>
          <a:p>
            <a:pPr marL="114300" indent="0">
              <a:buNone/>
            </a:pPr>
            <a:r>
              <a:rPr lang="en-US" sz="1200" b="0" dirty="0">
                <a:solidFill>
                  <a:schemeClr val="bg1"/>
                </a:solidFill>
                <a:latin typeface="Courier" pitchFamily="2" charset="0"/>
              </a:rPr>
              <a:t>----------------------------------------------------------------------------</a:t>
            </a:r>
          </a:p>
          <a:p>
            <a:pPr marL="114300" indent="0">
              <a:buNone/>
            </a:pPr>
            <a:r>
              <a:rPr lang="en-US" sz="1200" b="0" dirty="0">
                <a:solidFill>
                  <a:schemeClr val="bg1"/>
                </a:solidFill>
                <a:latin typeface="Courier" pitchFamily="2" charset="0"/>
              </a:rPr>
              <a:t>nodeb0201  </a:t>
            </a:r>
            <a:r>
              <a:rPr lang="en-US" sz="1200" b="0" dirty="0" err="1">
                <a:solidFill>
                  <a:schemeClr val="bg1"/>
                </a:solidFill>
                <a:latin typeface="Courier" pitchFamily="2" charset="0"/>
              </a:rPr>
              <a:t>sfchen</a:t>
            </a:r>
            <a:r>
              <a:rPr lang="en-US" sz="1200" b="0" dirty="0">
                <a:solidFill>
                  <a:schemeClr val="bg1"/>
                </a:solidFill>
                <a:latin typeface="Courier" pitchFamily="2" charset="0"/>
              </a:rPr>
              <a:t>         6_ukb_hap_v2_024   16 993629.garibaldi      11:27</a:t>
            </a:r>
          </a:p>
          <a:p>
            <a:pPr marL="114300" indent="0">
              <a:buNone/>
            </a:pPr>
            <a:r>
              <a:rPr lang="en-US" sz="1200" b="0" dirty="0">
                <a:solidFill>
                  <a:schemeClr val="bg1"/>
                </a:solidFill>
                <a:latin typeface="Courier" pitchFamily="2" charset="0"/>
              </a:rPr>
              <a:t>nodeb1228  </a:t>
            </a:r>
            <a:r>
              <a:rPr lang="en-US" sz="1200" b="0" dirty="0" err="1">
                <a:solidFill>
                  <a:schemeClr val="bg1"/>
                </a:solidFill>
                <a:latin typeface="Courier" pitchFamily="2" charset="0"/>
              </a:rPr>
              <a:t>sfchen</a:t>
            </a:r>
            <a:r>
              <a:rPr lang="en-US" sz="1200" b="0" dirty="0">
                <a:solidFill>
                  <a:schemeClr val="bg1"/>
                </a:solidFill>
                <a:latin typeface="Courier" pitchFamily="2" charset="0"/>
              </a:rPr>
              <a:t>         6_ukb_hap_v2_023   16 993154.garibaldi      27:32</a:t>
            </a:r>
          </a:p>
          <a:p>
            <a:pPr marL="114300" indent="0">
              <a:buNone/>
            </a:pPr>
            <a:r>
              <a:rPr lang="en-US" sz="1200" b="0" dirty="0">
                <a:solidFill>
                  <a:schemeClr val="bg1"/>
                </a:solidFill>
                <a:latin typeface="Courier" pitchFamily="2" charset="0"/>
              </a:rPr>
              <a:t>nodeb1230  </a:t>
            </a:r>
            <a:r>
              <a:rPr lang="en-US" sz="1200" b="0" dirty="0" err="1">
                <a:solidFill>
                  <a:schemeClr val="bg1"/>
                </a:solidFill>
                <a:latin typeface="Courier" pitchFamily="2" charset="0"/>
              </a:rPr>
              <a:t>sfchen</a:t>
            </a:r>
            <a:r>
              <a:rPr lang="en-US" sz="1200" b="0" dirty="0">
                <a:solidFill>
                  <a:schemeClr val="bg1"/>
                </a:solidFill>
                <a:latin typeface="Courier" pitchFamily="2" charset="0"/>
              </a:rPr>
              <a:t>         6_ukb_hap_v2_022   16 974631.garibaldi      47:14</a:t>
            </a:r>
          </a:p>
          <a:p>
            <a:pPr marL="114300" indent="0">
              <a:buNone/>
            </a:pPr>
            <a:r>
              <a:rPr lang="en-US" sz="1200" b="0" dirty="0">
                <a:solidFill>
                  <a:schemeClr val="bg1"/>
                </a:solidFill>
                <a:latin typeface="Courier" pitchFamily="2" charset="0"/>
              </a:rPr>
              <a:t>nodeb1231  </a:t>
            </a:r>
            <a:r>
              <a:rPr lang="en-US" sz="1200" b="0" dirty="0" err="1">
                <a:solidFill>
                  <a:schemeClr val="bg1"/>
                </a:solidFill>
                <a:latin typeface="Courier" pitchFamily="2" charset="0"/>
              </a:rPr>
              <a:t>sfchen</a:t>
            </a:r>
            <a:r>
              <a:rPr lang="en-US" sz="1200" b="0" dirty="0">
                <a:solidFill>
                  <a:schemeClr val="bg1"/>
                </a:solidFill>
                <a:latin typeface="Courier" pitchFamily="2" charset="0"/>
              </a:rPr>
              <a:t>         5_ukb_hap_v2_026   16 995463.garibaldi      43:00</a:t>
            </a:r>
          </a:p>
          <a:p>
            <a:pPr marL="114300" indent="0">
              <a:buNone/>
            </a:pPr>
            <a:r>
              <a:rPr lang="en-US" sz="1200" b="0" dirty="0">
                <a:solidFill>
                  <a:schemeClr val="bg1"/>
                </a:solidFill>
                <a:latin typeface="Courier" pitchFamily="2" charset="0"/>
              </a:rPr>
              <a:t>----------------------------------------------------------------------------</a:t>
            </a:r>
          </a:p>
          <a:p>
            <a:pPr marL="114300" indent="0">
              <a:buNone/>
            </a:pPr>
            <a:endParaRPr lang="en-US" sz="1200" b="0" dirty="0">
              <a:solidFill>
                <a:schemeClr val="bg1"/>
              </a:solidFill>
              <a:latin typeface="Courier" pitchFamily="2" charset="0"/>
            </a:endParaRPr>
          </a:p>
          <a:p>
            <a:pPr marL="114300" indent="0">
              <a:buNone/>
            </a:pPr>
            <a:r>
              <a:rPr lang="en-US" sz="1200" b="0" dirty="0">
                <a:solidFill>
                  <a:schemeClr val="bg1"/>
                </a:solidFill>
                <a:latin typeface="Courier" pitchFamily="2" charset="0"/>
              </a:rPr>
              <a:t>Running: 140 jobs 1892 </a:t>
            </a:r>
            <a:r>
              <a:rPr lang="en-US" sz="1200" b="0" dirty="0" err="1">
                <a:solidFill>
                  <a:schemeClr val="bg1"/>
                </a:solidFill>
                <a:latin typeface="Courier" pitchFamily="2" charset="0"/>
              </a:rPr>
              <a:t>cpus</a:t>
            </a:r>
            <a:endParaRPr lang="en-US" sz="1200" b="0" dirty="0">
              <a:solidFill>
                <a:schemeClr val="bg1"/>
              </a:solidFill>
              <a:latin typeface="Courier" pitchFamily="2" charset="0"/>
            </a:endParaRPr>
          </a:p>
          <a:p>
            <a:pPr marL="114300" indent="0">
              <a:buNone/>
            </a:pPr>
            <a:r>
              <a:rPr lang="en-US" sz="1200" b="0" dirty="0">
                <a:solidFill>
                  <a:schemeClr val="bg1"/>
                </a:solidFill>
                <a:latin typeface="Courier" pitchFamily="2" charset="0"/>
              </a:rPr>
              <a:t>user                  jobs        </a:t>
            </a:r>
            <a:r>
              <a:rPr lang="en-US" sz="1200" b="0" dirty="0" err="1">
                <a:solidFill>
                  <a:schemeClr val="bg1"/>
                </a:solidFill>
                <a:latin typeface="Courier" pitchFamily="2" charset="0"/>
              </a:rPr>
              <a:t>cpus</a:t>
            </a:r>
            <a:endParaRPr lang="en-US" sz="1200" b="0" dirty="0">
              <a:solidFill>
                <a:schemeClr val="bg1"/>
              </a:solidFill>
              <a:latin typeface="Courier" pitchFamily="2" charset="0"/>
            </a:endParaRPr>
          </a:p>
          <a:p>
            <a:pPr marL="114300" indent="0">
              <a:buNone/>
            </a:pPr>
            <a:r>
              <a:rPr lang="en-US" sz="1200" b="0" dirty="0">
                <a:solidFill>
                  <a:schemeClr val="bg1"/>
                </a:solidFill>
                <a:latin typeface="Courier" pitchFamily="2" charset="0"/>
              </a:rPr>
              <a:t>--------------------------------------------------</a:t>
            </a:r>
          </a:p>
          <a:p>
            <a:pPr marL="114300" indent="0">
              <a:buNone/>
            </a:pPr>
            <a:r>
              <a:rPr lang="en-US" sz="1200" b="0" dirty="0" err="1">
                <a:solidFill>
                  <a:schemeClr val="bg1"/>
                </a:solidFill>
                <a:latin typeface="Courier" pitchFamily="2" charset="0"/>
              </a:rPr>
              <a:t>sfchen</a:t>
            </a:r>
            <a:r>
              <a:rPr lang="en-US" sz="1200" b="0" dirty="0">
                <a:solidFill>
                  <a:schemeClr val="bg1"/>
                </a:solidFill>
                <a:latin typeface="Courier" pitchFamily="2" charset="0"/>
              </a:rPr>
              <a:t>                   4          64</a:t>
            </a:r>
          </a:p>
          <a:p>
            <a:pPr marL="114300" indent="0">
              <a:buNone/>
            </a:pPr>
            <a:r>
              <a:rPr lang="en-US" sz="1200" b="0" dirty="0">
                <a:solidFill>
                  <a:schemeClr val="bg1"/>
                </a:solidFill>
                <a:latin typeface="Courier" pitchFamily="2" charset="0"/>
              </a:rPr>
              <a:t>--------------------------------------------------</a:t>
            </a:r>
          </a:p>
          <a:p>
            <a:pPr marL="114300" indent="0">
              <a:buNone/>
            </a:pPr>
            <a:r>
              <a:rPr lang="en-US" sz="1200" b="0" dirty="0">
                <a:solidFill>
                  <a:schemeClr val="bg1"/>
                </a:solidFill>
                <a:latin typeface="Courier" pitchFamily="2" charset="0"/>
              </a:rPr>
              <a:t>Total Running            4          64</a:t>
            </a:r>
          </a:p>
          <a:p>
            <a:pPr marL="114300" indent="0">
              <a:buNone/>
            </a:pPr>
            <a:endParaRPr lang="en-US" sz="1200" b="0" dirty="0">
              <a:solidFill>
                <a:schemeClr val="bg1"/>
              </a:solidFill>
              <a:latin typeface="Courier" pitchFamily="2" charset="0"/>
            </a:endParaRPr>
          </a:p>
          <a:p>
            <a:pPr marL="114300" indent="0">
              <a:buNone/>
            </a:pPr>
            <a:r>
              <a:rPr lang="en-US" sz="1200" b="0" dirty="0">
                <a:solidFill>
                  <a:schemeClr val="bg1"/>
                </a:solidFill>
                <a:latin typeface="Courier" pitchFamily="2" charset="0"/>
              </a:rPr>
              <a:t>Queued: 10973 jobs 51830 </a:t>
            </a:r>
            <a:r>
              <a:rPr lang="en-US" sz="1200" b="0" dirty="0" err="1">
                <a:solidFill>
                  <a:schemeClr val="bg1"/>
                </a:solidFill>
                <a:latin typeface="Courier" pitchFamily="2" charset="0"/>
              </a:rPr>
              <a:t>cpus</a:t>
            </a:r>
            <a:endParaRPr lang="en-US" sz="1200" b="0" dirty="0">
              <a:solidFill>
                <a:schemeClr val="bg1"/>
              </a:solidFill>
              <a:latin typeface="Courier" pitchFamily="2" charset="0"/>
            </a:endParaRPr>
          </a:p>
          <a:p>
            <a:pPr marL="114300" indent="0">
              <a:buNone/>
            </a:pPr>
            <a:r>
              <a:rPr lang="en-US" sz="1200" b="0" dirty="0">
                <a:solidFill>
                  <a:schemeClr val="bg1"/>
                </a:solidFill>
                <a:latin typeface="Courier" pitchFamily="2" charset="0"/>
              </a:rPr>
              <a:t>user                  jobs      </a:t>
            </a:r>
            <a:r>
              <a:rPr lang="en-US" sz="1200" b="0" dirty="0" err="1">
                <a:solidFill>
                  <a:schemeClr val="bg1"/>
                </a:solidFill>
                <a:latin typeface="Courier" pitchFamily="2" charset="0"/>
              </a:rPr>
              <a:t>cpus</a:t>
            </a:r>
            <a:endParaRPr lang="en-US" sz="1200" b="0" dirty="0">
              <a:solidFill>
                <a:schemeClr val="bg1"/>
              </a:solidFill>
              <a:latin typeface="Courier" pitchFamily="2" charset="0"/>
            </a:endParaRPr>
          </a:p>
          <a:p>
            <a:pPr marL="114300" indent="0">
              <a:buNone/>
            </a:pPr>
            <a:r>
              <a:rPr lang="en-US" sz="1200" b="0" dirty="0">
                <a:solidFill>
                  <a:schemeClr val="bg1"/>
                </a:solidFill>
                <a:latin typeface="Courier" pitchFamily="2" charset="0"/>
              </a:rPr>
              <a:t>--------------------------------------------------</a:t>
            </a:r>
          </a:p>
          <a:p>
            <a:pPr marL="114300" indent="0">
              <a:buNone/>
            </a:pPr>
            <a:r>
              <a:rPr lang="en-US" sz="1200" b="0" dirty="0" err="1">
                <a:solidFill>
                  <a:schemeClr val="bg1"/>
                </a:solidFill>
                <a:latin typeface="Courier" pitchFamily="2" charset="0"/>
              </a:rPr>
              <a:t>sfchen</a:t>
            </a:r>
            <a:r>
              <a:rPr lang="en-US" sz="1200" b="0" dirty="0">
                <a:solidFill>
                  <a:schemeClr val="bg1"/>
                </a:solidFill>
                <a:latin typeface="Courier" pitchFamily="2" charset="0"/>
              </a:rPr>
              <a:t>                  24        24</a:t>
            </a:r>
          </a:p>
          <a:p>
            <a:pPr marL="114300" indent="0">
              <a:buNone/>
            </a:pPr>
            <a:r>
              <a:rPr lang="en-US" sz="1200" b="0" dirty="0">
                <a:solidFill>
                  <a:schemeClr val="bg1"/>
                </a:solidFill>
                <a:latin typeface="Courier" pitchFamily="2" charset="0"/>
              </a:rPr>
              <a:t>--------------------------------------------------</a:t>
            </a:r>
          </a:p>
          <a:p>
            <a:pPr marL="114300" indent="0">
              <a:buNone/>
            </a:pPr>
            <a:r>
              <a:rPr lang="en-US" sz="1200" b="0" dirty="0">
                <a:solidFill>
                  <a:schemeClr val="bg1"/>
                </a:solidFill>
                <a:latin typeface="Courier" pitchFamily="2" charset="0"/>
              </a:rPr>
              <a:t>Total Queued            24        24</a:t>
            </a:r>
          </a:p>
        </p:txBody>
      </p:sp>
      <p:sp>
        <p:nvSpPr>
          <p:cNvPr id="4" name="Slide Number Placeholder 3">
            <a:extLst>
              <a:ext uri="{FF2B5EF4-FFF2-40B4-BE49-F238E27FC236}">
                <a16:creationId xmlns:a16="http://schemas.microsoft.com/office/drawing/2014/main" id="{3F97F4F1-590D-A84A-A9A5-826BDB123533}"/>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11</a:t>
            </a:fld>
            <a:endParaRPr lang="en"/>
          </a:p>
        </p:txBody>
      </p:sp>
    </p:spTree>
    <p:extLst>
      <p:ext uri="{BB962C8B-B14F-4D97-AF65-F5344CB8AC3E}">
        <p14:creationId xmlns:p14="http://schemas.microsoft.com/office/powerpoint/2010/main" val="32665373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55B3AB-29C6-5E4B-9BE9-33E0A23947D4}"/>
              </a:ext>
            </a:extLst>
          </p:cNvPr>
          <p:cNvSpPr>
            <a:spLocks noGrp="1"/>
          </p:cNvSpPr>
          <p:nvPr>
            <p:ph type="title"/>
          </p:nvPr>
        </p:nvSpPr>
        <p:spPr/>
        <p:txBody>
          <a:bodyPr/>
          <a:lstStyle/>
          <a:p>
            <a:r>
              <a:rPr lang="en-US" dirty="0"/>
              <a:t>Simple PBS script template </a:t>
            </a:r>
          </a:p>
        </p:txBody>
      </p:sp>
      <p:sp>
        <p:nvSpPr>
          <p:cNvPr id="3" name="Text Placeholder 2">
            <a:extLst>
              <a:ext uri="{FF2B5EF4-FFF2-40B4-BE49-F238E27FC236}">
                <a16:creationId xmlns:a16="http://schemas.microsoft.com/office/drawing/2014/main" id="{C611F34A-052C-C34F-8D64-1BFB7CBF3817}"/>
              </a:ext>
            </a:extLst>
          </p:cNvPr>
          <p:cNvSpPr>
            <a:spLocks noGrp="1"/>
          </p:cNvSpPr>
          <p:nvPr>
            <p:ph type="body" idx="1"/>
          </p:nvPr>
        </p:nvSpPr>
        <p:spPr>
          <a:solidFill>
            <a:schemeClr val="bg1">
              <a:lumMod val="95000"/>
            </a:schemeClr>
          </a:solidFill>
        </p:spPr>
        <p:txBody>
          <a:bodyPr/>
          <a:lstStyle/>
          <a:p>
            <a:pPr marL="114300" indent="0">
              <a:buNone/>
            </a:pPr>
            <a:r>
              <a:rPr lang="en-US" sz="1600" b="0" dirty="0">
                <a:latin typeface="Courier" pitchFamily="2" charset="0"/>
              </a:rPr>
              <a:t>#!/bin/bash</a:t>
            </a:r>
            <a:endParaRPr lang="en-US" sz="1600" b="0" dirty="0">
              <a:solidFill>
                <a:srgbClr val="408080"/>
              </a:solidFill>
              <a:latin typeface="Courier" pitchFamily="2" charset="0"/>
            </a:endParaRPr>
          </a:p>
          <a:p>
            <a:pPr marL="114300" indent="0">
              <a:buNone/>
            </a:pPr>
            <a:r>
              <a:rPr lang="en-US" sz="1600" b="0" dirty="0">
                <a:latin typeface="Courier" pitchFamily="2" charset="0"/>
              </a:rPr>
              <a:t>#PBS -l mem=</a:t>
            </a:r>
            <a:r>
              <a:rPr lang="en-US" sz="1600" b="0" dirty="0">
                <a:solidFill>
                  <a:srgbClr val="FF0000"/>
                </a:solidFill>
                <a:latin typeface="Courier" pitchFamily="2" charset="0"/>
              </a:rPr>
              <a:t>4gb</a:t>
            </a:r>
          </a:p>
          <a:p>
            <a:pPr marL="114300" indent="0">
              <a:buNone/>
            </a:pPr>
            <a:r>
              <a:rPr lang="en-US" sz="1600" b="0" dirty="0">
                <a:latin typeface="Courier" pitchFamily="2" charset="0"/>
              </a:rPr>
              <a:t>#PBS -l nodes=1:ppn=</a:t>
            </a:r>
            <a:r>
              <a:rPr lang="en-US" sz="1600" b="0" dirty="0">
                <a:solidFill>
                  <a:srgbClr val="FF0000"/>
                </a:solidFill>
                <a:latin typeface="Courier" pitchFamily="2" charset="0"/>
              </a:rPr>
              <a:t>1</a:t>
            </a:r>
          </a:p>
          <a:p>
            <a:pPr marL="114300" indent="0">
              <a:buNone/>
            </a:pPr>
            <a:r>
              <a:rPr lang="en-US" sz="1600" b="0" dirty="0">
                <a:latin typeface="Courier" pitchFamily="2" charset="0"/>
              </a:rPr>
              <a:t>#PBS -l </a:t>
            </a:r>
            <a:r>
              <a:rPr lang="en-US" sz="1600" b="0" dirty="0" err="1">
                <a:latin typeface="Courier" pitchFamily="2" charset="0"/>
              </a:rPr>
              <a:t>walltime</a:t>
            </a:r>
            <a:r>
              <a:rPr lang="en-US" sz="1600" b="0" dirty="0">
                <a:latin typeface="Courier" pitchFamily="2" charset="0"/>
              </a:rPr>
              <a:t>=</a:t>
            </a:r>
            <a:r>
              <a:rPr lang="en-US" sz="1600" b="0" dirty="0">
                <a:solidFill>
                  <a:srgbClr val="FF0000"/>
                </a:solidFill>
                <a:latin typeface="Courier" pitchFamily="2" charset="0"/>
              </a:rPr>
              <a:t>12:00:00</a:t>
            </a:r>
          </a:p>
          <a:p>
            <a:pPr marL="114300" indent="0">
              <a:buNone/>
            </a:pPr>
            <a:r>
              <a:rPr lang="en-US" sz="1600" b="0" dirty="0">
                <a:latin typeface="Courier" pitchFamily="2" charset="0"/>
              </a:rPr>
              <a:t>#PBS -M </a:t>
            </a:r>
            <a:r>
              <a:rPr lang="en-US" sz="1600" b="0" dirty="0">
                <a:solidFill>
                  <a:srgbClr val="FF0000"/>
                </a:solidFill>
                <a:latin typeface="Courier" pitchFamily="2" charset="0"/>
              </a:rPr>
              <a:t>[username]</a:t>
            </a:r>
            <a:r>
              <a:rPr lang="en-US" sz="1600" b="0" dirty="0">
                <a:latin typeface="Courier" pitchFamily="2" charset="0"/>
              </a:rPr>
              <a:t>@</a:t>
            </a:r>
            <a:r>
              <a:rPr lang="en-US" sz="1600" b="0" dirty="0" err="1">
                <a:latin typeface="Courier" pitchFamily="2" charset="0"/>
              </a:rPr>
              <a:t>scripps.edu</a:t>
            </a:r>
            <a:endParaRPr lang="en-US" sz="1600" b="0" dirty="0">
              <a:latin typeface="Courier" pitchFamily="2" charset="0"/>
            </a:endParaRPr>
          </a:p>
          <a:p>
            <a:pPr marL="114300" indent="0">
              <a:buNone/>
            </a:pPr>
            <a:r>
              <a:rPr lang="en-US" sz="1600" b="0" dirty="0">
                <a:latin typeface="Courier" pitchFamily="2" charset="0"/>
              </a:rPr>
              <a:t>#PBS -m a</a:t>
            </a:r>
          </a:p>
          <a:p>
            <a:pPr marL="114300" indent="0">
              <a:buNone/>
            </a:pPr>
            <a:r>
              <a:rPr lang="en-US" sz="1600" b="0" dirty="0">
                <a:latin typeface="Courier" pitchFamily="2" charset="0"/>
              </a:rPr>
              <a:t>#PBS –N </a:t>
            </a:r>
            <a:r>
              <a:rPr lang="en-US" sz="1600" b="0" dirty="0" err="1">
                <a:solidFill>
                  <a:srgbClr val="FF0000"/>
                </a:solidFill>
                <a:latin typeface="Courier" pitchFamily="2" charset="0"/>
              </a:rPr>
              <a:t>job_name</a:t>
            </a:r>
            <a:r>
              <a:rPr lang="en-US" sz="1600" b="0" dirty="0">
                <a:latin typeface="Courier" pitchFamily="2" charset="0"/>
              </a:rPr>
              <a:t> </a:t>
            </a:r>
            <a:r>
              <a:rPr lang="en-US" sz="1600" b="0" dirty="0">
                <a:solidFill>
                  <a:srgbClr val="408080"/>
                </a:solidFill>
                <a:latin typeface="Courier" pitchFamily="2" charset="0"/>
              </a:rPr>
              <a:t># (useful when jobs are listed) </a:t>
            </a:r>
          </a:p>
          <a:p>
            <a:pPr marL="114300" indent="0">
              <a:buNone/>
            </a:pPr>
            <a:endParaRPr lang="en-US" sz="1600" b="0" dirty="0">
              <a:latin typeface="Courier" pitchFamily="2" charset="0"/>
            </a:endParaRPr>
          </a:p>
          <a:p>
            <a:pPr marL="114300" indent="0">
              <a:buNone/>
            </a:pPr>
            <a:r>
              <a:rPr lang="en-US" sz="1600" b="0" dirty="0">
                <a:solidFill>
                  <a:srgbClr val="408080"/>
                </a:solidFill>
                <a:latin typeface="Courier" pitchFamily="2" charset="0"/>
              </a:rPr>
              <a:t># </a:t>
            </a:r>
            <a:r>
              <a:rPr lang="en-US" sz="1600" b="0" dirty="0" err="1">
                <a:solidFill>
                  <a:srgbClr val="408080"/>
                </a:solidFill>
                <a:latin typeface="Courier" pitchFamily="2" charset="0"/>
              </a:rPr>
              <a:t>qsub</a:t>
            </a:r>
            <a:r>
              <a:rPr lang="en-US" sz="1600" b="0" dirty="0">
                <a:solidFill>
                  <a:srgbClr val="408080"/>
                </a:solidFill>
                <a:latin typeface="Courier" pitchFamily="2" charset="0"/>
              </a:rPr>
              <a:t> –v month=,day= </a:t>
            </a:r>
            <a:r>
              <a:rPr lang="en-US" sz="1600" b="0" dirty="0" err="1">
                <a:solidFill>
                  <a:srgbClr val="408080"/>
                </a:solidFill>
                <a:latin typeface="Courier" pitchFamily="2" charset="0"/>
              </a:rPr>
              <a:t>test.pbs</a:t>
            </a:r>
            <a:endParaRPr lang="en-US" sz="1600" b="0" dirty="0">
              <a:solidFill>
                <a:srgbClr val="408080"/>
              </a:solidFill>
              <a:latin typeface="Courier" pitchFamily="2" charset="0"/>
            </a:endParaRPr>
          </a:p>
          <a:p>
            <a:pPr marL="114300" indent="0">
              <a:buNone/>
            </a:pPr>
            <a:endParaRPr lang="en-US" sz="1600" b="0" dirty="0">
              <a:latin typeface="Courier" pitchFamily="2" charset="0"/>
            </a:endParaRPr>
          </a:p>
          <a:p>
            <a:pPr marL="114300" indent="0">
              <a:buNone/>
            </a:pPr>
            <a:r>
              <a:rPr lang="en-US" sz="1600" b="0" dirty="0">
                <a:latin typeface="Courier" pitchFamily="2" charset="0"/>
              </a:rPr>
              <a:t>module load R</a:t>
            </a:r>
          </a:p>
          <a:p>
            <a:pPr marL="114300" indent="0">
              <a:buNone/>
            </a:pPr>
            <a:endParaRPr lang="en-US" sz="1600" b="0" dirty="0">
              <a:latin typeface="Courier" pitchFamily="2" charset="0"/>
            </a:endParaRPr>
          </a:p>
          <a:p>
            <a:pPr marL="114300" indent="0">
              <a:buNone/>
            </a:pPr>
            <a:r>
              <a:rPr lang="en-US" sz="1600" b="0" dirty="0">
                <a:latin typeface="Courier" pitchFamily="2" charset="0"/>
              </a:rPr>
              <a:t>cd $PBS_O_WORKDIR </a:t>
            </a:r>
            <a:r>
              <a:rPr lang="en-US" sz="1600" b="0" dirty="0">
                <a:solidFill>
                  <a:srgbClr val="408080"/>
                </a:solidFill>
                <a:latin typeface="Courier" pitchFamily="2" charset="0"/>
              </a:rPr>
              <a:t># (instead of cd /</a:t>
            </a:r>
            <a:r>
              <a:rPr lang="en-US" sz="1600" b="0" dirty="0" err="1">
                <a:solidFill>
                  <a:srgbClr val="408080"/>
                </a:solidFill>
                <a:latin typeface="Courier" pitchFamily="2" charset="0"/>
              </a:rPr>
              <a:t>gpfs</a:t>
            </a:r>
            <a:r>
              <a:rPr lang="en-US" sz="1600" b="0" dirty="0">
                <a:solidFill>
                  <a:srgbClr val="408080"/>
                </a:solidFill>
                <a:latin typeface="Courier" pitchFamily="2" charset="0"/>
              </a:rPr>
              <a:t>/home/</a:t>
            </a:r>
            <a:r>
              <a:rPr lang="en-US" sz="1600" b="0" dirty="0" err="1">
                <a:solidFill>
                  <a:srgbClr val="408080"/>
                </a:solidFill>
                <a:latin typeface="Courier" pitchFamily="2" charset="0"/>
              </a:rPr>
              <a:t>user_id</a:t>
            </a:r>
            <a:r>
              <a:rPr lang="en-US" sz="1600" b="0" dirty="0">
                <a:solidFill>
                  <a:srgbClr val="408080"/>
                </a:solidFill>
                <a:latin typeface="Courier" pitchFamily="2" charset="0"/>
              </a:rPr>
              <a:t>)</a:t>
            </a:r>
          </a:p>
          <a:p>
            <a:pPr marL="114300" indent="0">
              <a:buNone/>
            </a:pPr>
            <a:endParaRPr lang="en-US" sz="1600" b="0" dirty="0">
              <a:latin typeface="Courier" pitchFamily="2" charset="0"/>
            </a:endParaRPr>
          </a:p>
          <a:p>
            <a:pPr marL="114300" indent="0">
              <a:buNone/>
            </a:pPr>
            <a:r>
              <a:rPr lang="en-US" sz="1600" b="0" dirty="0">
                <a:latin typeface="Courier" pitchFamily="2" charset="0"/>
              </a:rPr>
              <a:t>echo “Hello HPC!! Today is ${month} ${day}”</a:t>
            </a:r>
          </a:p>
        </p:txBody>
      </p:sp>
      <p:sp>
        <p:nvSpPr>
          <p:cNvPr id="4" name="Slide Number Placeholder 3">
            <a:extLst>
              <a:ext uri="{FF2B5EF4-FFF2-40B4-BE49-F238E27FC236}">
                <a16:creationId xmlns:a16="http://schemas.microsoft.com/office/drawing/2014/main" id="{D471EED7-0DAF-E149-B823-727B021C4DCA}"/>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12</a:t>
            </a:fld>
            <a:endParaRPr lang="en"/>
          </a:p>
        </p:txBody>
      </p:sp>
    </p:spTree>
    <p:extLst>
      <p:ext uri="{BB962C8B-B14F-4D97-AF65-F5344CB8AC3E}">
        <p14:creationId xmlns:p14="http://schemas.microsoft.com/office/powerpoint/2010/main" val="32333009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FF4D7D84-7BC2-E045-8247-0C9F7472CE8F}"/>
              </a:ext>
            </a:extLst>
          </p:cNvPr>
          <p:cNvPicPr>
            <a:picLocks noChangeAspect="1"/>
          </p:cNvPicPr>
          <p:nvPr/>
        </p:nvPicPr>
        <p:blipFill>
          <a:blip r:embed="rId2"/>
          <a:stretch>
            <a:fillRect/>
          </a:stretch>
        </p:blipFill>
        <p:spPr>
          <a:xfrm>
            <a:off x="3846073" y="1101322"/>
            <a:ext cx="5056632" cy="3084709"/>
          </a:xfrm>
          <a:prstGeom prst="rect">
            <a:avLst/>
          </a:prstGeom>
        </p:spPr>
      </p:pic>
      <p:sp>
        <p:nvSpPr>
          <p:cNvPr id="2" name="Title 1">
            <a:extLst>
              <a:ext uri="{FF2B5EF4-FFF2-40B4-BE49-F238E27FC236}">
                <a16:creationId xmlns:a16="http://schemas.microsoft.com/office/drawing/2014/main" id="{FC52B814-54B3-6442-851D-3481F9F4A9DB}"/>
              </a:ext>
            </a:extLst>
          </p:cNvPr>
          <p:cNvSpPr>
            <a:spLocks noGrp="1"/>
          </p:cNvSpPr>
          <p:nvPr>
            <p:ph type="title"/>
          </p:nvPr>
        </p:nvSpPr>
        <p:spPr/>
        <p:txBody>
          <a:bodyPr/>
          <a:lstStyle/>
          <a:p>
            <a:r>
              <a:rPr lang="en-US" dirty="0" err="1"/>
              <a:t>Jupyter</a:t>
            </a:r>
            <a:r>
              <a:rPr lang="en-US" dirty="0"/>
              <a:t> notebook vs executable script</a:t>
            </a:r>
          </a:p>
        </p:txBody>
      </p:sp>
      <p:sp>
        <p:nvSpPr>
          <p:cNvPr id="4" name="Slide Number Placeholder 3">
            <a:extLst>
              <a:ext uri="{FF2B5EF4-FFF2-40B4-BE49-F238E27FC236}">
                <a16:creationId xmlns:a16="http://schemas.microsoft.com/office/drawing/2014/main" id="{0A7FF398-C348-2749-B308-E9492DB26249}"/>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13</a:t>
            </a:fld>
            <a:endParaRPr lang="en"/>
          </a:p>
        </p:txBody>
      </p:sp>
      <p:pic>
        <p:nvPicPr>
          <p:cNvPr id="6" name="Picture 5">
            <a:extLst>
              <a:ext uri="{FF2B5EF4-FFF2-40B4-BE49-F238E27FC236}">
                <a16:creationId xmlns:a16="http://schemas.microsoft.com/office/drawing/2014/main" id="{1F8EE412-6304-194F-99BB-1A0C2A91C921}"/>
              </a:ext>
            </a:extLst>
          </p:cNvPr>
          <p:cNvPicPr>
            <a:picLocks noChangeAspect="1"/>
          </p:cNvPicPr>
          <p:nvPr/>
        </p:nvPicPr>
        <p:blipFill>
          <a:blip r:embed="rId3"/>
          <a:stretch>
            <a:fillRect/>
          </a:stretch>
        </p:blipFill>
        <p:spPr>
          <a:xfrm>
            <a:off x="216290" y="1101322"/>
            <a:ext cx="3439840" cy="2656786"/>
          </a:xfrm>
          <a:prstGeom prst="rect">
            <a:avLst/>
          </a:prstGeom>
        </p:spPr>
      </p:pic>
      <p:pic>
        <p:nvPicPr>
          <p:cNvPr id="8" name="Picture 7">
            <a:extLst>
              <a:ext uri="{FF2B5EF4-FFF2-40B4-BE49-F238E27FC236}">
                <a16:creationId xmlns:a16="http://schemas.microsoft.com/office/drawing/2014/main" id="{EE3F7C99-50D1-B341-9A83-6A3297C8F719}"/>
              </a:ext>
            </a:extLst>
          </p:cNvPr>
          <p:cNvPicPr>
            <a:picLocks noChangeAspect="1"/>
          </p:cNvPicPr>
          <p:nvPr/>
        </p:nvPicPr>
        <p:blipFill rotWithShape="1">
          <a:blip r:embed="rId4"/>
          <a:srcRect b="96686"/>
          <a:stretch/>
        </p:blipFill>
        <p:spPr>
          <a:xfrm>
            <a:off x="216290" y="4400108"/>
            <a:ext cx="8684971" cy="264989"/>
          </a:xfrm>
          <a:prstGeom prst="rect">
            <a:avLst/>
          </a:prstGeom>
        </p:spPr>
      </p:pic>
      <p:pic>
        <p:nvPicPr>
          <p:cNvPr id="9" name="Picture 8">
            <a:extLst>
              <a:ext uri="{FF2B5EF4-FFF2-40B4-BE49-F238E27FC236}">
                <a16:creationId xmlns:a16="http://schemas.microsoft.com/office/drawing/2014/main" id="{2BD4850E-70F2-E348-980C-2E8C0F0E15C6}"/>
              </a:ext>
            </a:extLst>
          </p:cNvPr>
          <p:cNvPicPr>
            <a:picLocks noChangeAspect="1"/>
          </p:cNvPicPr>
          <p:nvPr/>
        </p:nvPicPr>
        <p:blipFill rotWithShape="1">
          <a:blip r:embed="rId4"/>
          <a:srcRect t="92200" b="2995"/>
          <a:stretch/>
        </p:blipFill>
        <p:spPr>
          <a:xfrm>
            <a:off x="216290" y="4665142"/>
            <a:ext cx="8686415" cy="384296"/>
          </a:xfrm>
          <a:prstGeom prst="rect">
            <a:avLst/>
          </a:prstGeom>
        </p:spPr>
      </p:pic>
      <p:sp>
        <p:nvSpPr>
          <p:cNvPr id="11" name="Right Arrow 10">
            <a:extLst>
              <a:ext uri="{FF2B5EF4-FFF2-40B4-BE49-F238E27FC236}">
                <a16:creationId xmlns:a16="http://schemas.microsoft.com/office/drawing/2014/main" id="{78E848BE-1065-7942-9501-DD1798CF208E}"/>
              </a:ext>
            </a:extLst>
          </p:cNvPr>
          <p:cNvSpPr/>
          <p:nvPr/>
        </p:nvSpPr>
        <p:spPr>
          <a:xfrm>
            <a:off x="3482788" y="2296965"/>
            <a:ext cx="419839" cy="31600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4" name="Right Arrow 13">
            <a:extLst>
              <a:ext uri="{FF2B5EF4-FFF2-40B4-BE49-F238E27FC236}">
                <a16:creationId xmlns:a16="http://schemas.microsoft.com/office/drawing/2014/main" id="{B7A4FD0E-F5D8-8D47-92F1-B889F034ABB1}"/>
              </a:ext>
            </a:extLst>
          </p:cNvPr>
          <p:cNvSpPr/>
          <p:nvPr/>
        </p:nvSpPr>
        <p:spPr>
          <a:xfrm rot="5400000">
            <a:off x="6037259" y="4113851"/>
            <a:ext cx="358253" cy="31600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932537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F81EEF-FD64-494F-9828-C3DB9BABBB0D}"/>
              </a:ext>
            </a:extLst>
          </p:cNvPr>
          <p:cNvSpPr>
            <a:spLocks noGrp="1"/>
          </p:cNvSpPr>
          <p:nvPr>
            <p:ph type="title"/>
          </p:nvPr>
        </p:nvSpPr>
        <p:spPr/>
        <p:txBody>
          <a:bodyPr/>
          <a:lstStyle/>
          <a:p>
            <a:r>
              <a:rPr lang="en-US" dirty="0"/>
              <a:t>Export notebook to executable script</a:t>
            </a:r>
          </a:p>
        </p:txBody>
      </p:sp>
      <p:sp>
        <p:nvSpPr>
          <p:cNvPr id="4" name="Slide Number Placeholder 3">
            <a:extLst>
              <a:ext uri="{FF2B5EF4-FFF2-40B4-BE49-F238E27FC236}">
                <a16:creationId xmlns:a16="http://schemas.microsoft.com/office/drawing/2014/main" id="{1229CF22-9EBD-F449-83BB-7D9DAD24C53E}"/>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14</a:t>
            </a:fld>
            <a:endParaRPr lang="en"/>
          </a:p>
        </p:txBody>
      </p:sp>
      <p:pic>
        <p:nvPicPr>
          <p:cNvPr id="5" name="Picture 4">
            <a:extLst>
              <a:ext uri="{FF2B5EF4-FFF2-40B4-BE49-F238E27FC236}">
                <a16:creationId xmlns:a16="http://schemas.microsoft.com/office/drawing/2014/main" id="{370156BA-F316-654C-B811-D0E723A869C4}"/>
              </a:ext>
            </a:extLst>
          </p:cNvPr>
          <p:cNvPicPr>
            <a:picLocks noChangeAspect="1"/>
          </p:cNvPicPr>
          <p:nvPr/>
        </p:nvPicPr>
        <p:blipFill>
          <a:blip r:embed="rId2"/>
          <a:stretch>
            <a:fillRect/>
          </a:stretch>
        </p:blipFill>
        <p:spPr>
          <a:xfrm>
            <a:off x="742006" y="1176617"/>
            <a:ext cx="3504181" cy="3812241"/>
          </a:xfrm>
          <a:prstGeom prst="rect">
            <a:avLst/>
          </a:prstGeom>
        </p:spPr>
      </p:pic>
      <p:pic>
        <p:nvPicPr>
          <p:cNvPr id="8" name="Picture 7">
            <a:extLst>
              <a:ext uri="{FF2B5EF4-FFF2-40B4-BE49-F238E27FC236}">
                <a16:creationId xmlns:a16="http://schemas.microsoft.com/office/drawing/2014/main" id="{4B822E3E-40F8-6642-932D-D9F84B7A748A}"/>
              </a:ext>
            </a:extLst>
          </p:cNvPr>
          <p:cNvPicPr>
            <a:picLocks noChangeAspect="1"/>
          </p:cNvPicPr>
          <p:nvPr/>
        </p:nvPicPr>
        <p:blipFill rotWithShape="1">
          <a:blip r:embed="rId3"/>
          <a:srcRect b="3898"/>
          <a:stretch/>
        </p:blipFill>
        <p:spPr>
          <a:xfrm>
            <a:off x="4727105" y="1176617"/>
            <a:ext cx="3556516" cy="3812242"/>
          </a:xfrm>
          <a:prstGeom prst="rect">
            <a:avLst/>
          </a:prstGeom>
        </p:spPr>
      </p:pic>
    </p:spTree>
    <p:extLst>
      <p:ext uri="{BB962C8B-B14F-4D97-AF65-F5344CB8AC3E}">
        <p14:creationId xmlns:p14="http://schemas.microsoft.com/office/powerpoint/2010/main" val="5604254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77F27C-F9BE-8A4E-97DC-207AACCFE3F4}"/>
              </a:ext>
            </a:extLst>
          </p:cNvPr>
          <p:cNvSpPr>
            <a:spLocks noGrp="1"/>
          </p:cNvSpPr>
          <p:nvPr>
            <p:ph type="title"/>
          </p:nvPr>
        </p:nvSpPr>
        <p:spPr/>
        <p:txBody>
          <a:bodyPr/>
          <a:lstStyle/>
          <a:p>
            <a:r>
              <a:rPr lang="en-US" dirty="0"/>
              <a:t>More jobs ≠</a:t>
            </a:r>
            <a:r>
              <a:rPr lang="zh-TW" altLang="en-US" dirty="0"/>
              <a:t> </a:t>
            </a:r>
            <a:r>
              <a:rPr lang="en-US" altLang="zh-TW" dirty="0"/>
              <a:t>faster</a:t>
            </a:r>
            <a:endParaRPr lang="en-US" dirty="0"/>
          </a:p>
        </p:txBody>
      </p:sp>
      <p:sp>
        <p:nvSpPr>
          <p:cNvPr id="8" name="Text Placeholder 7">
            <a:extLst>
              <a:ext uri="{FF2B5EF4-FFF2-40B4-BE49-F238E27FC236}">
                <a16:creationId xmlns:a16="http://schemas.microsoft.com/office/drawing/2014/main" id="{FC9F5BA5-5A79-0240-A616-B1923B7B1A7B}"/>
              </a:ext>
            </a:extLst>
          </p:cNvPr>
          <p:cNvSpPr>
            <a:spLocks noGrp="1"/>
          </p:cNvSpPr>
          <p:nvPr>
            <p:ph type="body" idx="1"/>
          </p:nvPr>
        </p:nvSpPr>
        <p:spPr/>
        <p:txBody>
          <a:bodyPr/>
          <a:lstStyle/>
          <a:p>
            <a:r>
              <a:rPr lang="en-US" altLang="zh-TW" b="0" dirty="0"/>
              <a:t>Allocate the proper resource</a:t>
            </a:r>
          </a:p>
          <a:p>
            <a:r>
              <a:rPr lang="en-US" altLang="zh-TW" b="0" dirty="0"/>
              <a:t>Optimize your code</a:t>
            </a:r>
          </a:p>
          <a:p>
            <a:r>
              <a:rPr lang="en-US" altLang="zh-TW" b="0" dirty="0"/>
              <a:t>Be patient…</a:t>
            </a:r>
            <a:endParaRPr lang="en-US" b="0" dirty="0"/>
          </a:p>
        </p:txBody>
      </p:sp>
      <p:sp>
        <p:nvSpPr>
          <p:cNvPr id="4" name="Slide Number Placeholder 3">
            <a:extLst>
              <a:ext uri="{FF2B5EF4-FFF2-40B4-BE49-F238E27FC236}">
                <a16:creationId xmlns:a16="http://schemas.microsoft.com/office/drawing/2014/main" id="{3C090EA6-F748-B349-BA16-92791AA468AC}"/>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15</a:t>
            </a:fld>
            <a:endParaRPr lang="en"/>
          </a:p>
        </p:txBody>
      </p:sp>
      <p:pic>
        <p:nvPicPr>
          <p:cNvPr id="5" name="Picture 4">
            <a:extLst>
              <a:ext uri="{FF2B5EF4-FFF2-40B4-BE49-F238E27FC236}">
                <a16:creationId xmlns:a16="http://schemas.microsoft.com/office/drawing/2014/main" id="{75AC978A-58F1-0C4D-AA94-DDF00BF4E7D6}"/>
              </a:ext>
            </a:extLst>
          </p:cNvPr>
          <p:cNvPicPr>
            <a:picLocks noChangeAspect="1"/>
          </p:cNvPicPr>
          <p:nvPr/>
        </p:nvPicPr>
        <p:blipFill>
          <a:blip r:embed="rId3"/>
          <a:stretch>
            <a:fillRect/>
          </a:stretch>
        </p:blipFill>
        <p:spPr>
          <a:xfrm>
            <a:off x="153308" y="2330880"/>
            <a:ext cx="3368078" cy="2157331"/>
          </a:xfrm>
          <a:prstGeom prst="rect">
            <a:avLst/>
          </a:prstGeom>
        </p:spPr>
      </p:pic>
      <p:pic>
        <p:nvPicPr>
          <p:cNvPr id="7" name="Picture 6">
            <a:extLst>
              <a:ext uri="{FF2B5EF4-FFF2-40B4-BE49-F238E27FC236}">
                <a16:creationId xmlns:a16="http://schemas.microsoft.com/office/drawing/2014/main" id="{20741540-3E33-0347-8BB2-CC8DDDDDA032}"/>
              </a:ext>
            </a:extLst>
          </p:cNvPr>
          <p:cNvPicPr>
            <a:picLocks noChangeAspect="1"/>
          </p:cNvPicPr>
          <p:nvPr/>
        </p:nvPicPr>
        <p:blipFill>
          <a:blip r:embed="rId4"/>
          <a:stretch>
            <a:fillRect/>
          </a:stretch>
        </p:blipFill>
        <p:spPr>
          <a:xfrm>
            <a:off x="3521386" y="2475202"/>
            <a:ext cx="5441840" cy="1860940"/>
          </a:xfrm>
          <a:prstGeom prst="rect">
            <a:avLst/>
          </a:prstGeom>
        </p:spPr>
      </p:pic>
      <p:sp>
        <p:nvSpPr>
          <p:cNvPr id="6" name="Rectangle 5">
            <a:extLst>
              <a:ext uri="{FF2B5EF4-FFF2-40B4-BE49-F238E27FC236}">
                <a16:creationId xmlns:a16="http://schemas.microsoft.com/office/drawing/2014/main" id="{E28CC8EA-A484-D441-ABEA-A6D572371775}"/>
              </a:ext>
            </a:extLst>
          </p:cNvPr>
          <p:cNvSpPr/>
          <p:nvPr/>
        </p:nvSpPr>
        <p:spPr>
          <a:xfrm>
            <a:off x="4375052" y="4743390"/>
            <a:ext cx="4768948" cy="400110"/>
          </a:xfrm>
          <a:prstGeom prst="rect">
            <a:avLst/>
          </a:prstGeom>
        </p:spPr>
        <p:txBody>
          <a:bodyPr wrap="square">
            <a:spAutoFit/>
          </a:bodyPr>
          <a:lstStyle/>
          <a:p>
            <a:pPr algn="r"/>
            <a:r>
              <a:rPr lang="en-US" sz="1000" dirty="0">
                <a:solidFill>
                  <a:srgbClr val="000000"/>
                </a:solidFill>
                <a:latin typeface="Helvetica" pitchFamily="2" charset="0"/>
              </a:rPr>
              <a:t>HPC Challenges — A Perspective for General Data Analysis and Visualization </a:t>
            </a:r>
          </a:p>
          <a:p>
            <a:pPr algn="r"/>
            <a:r>
              <a:rPr lang="en-US" sz="1000" dirty="0">
                <a:solidFill>
                  <a:srgbClr val="4183C4"/>
                </a:solidFill>
                <a:latin typeface="Helvetica" pitchFamily="2" charset="0"/>
                <a:hlinkClick r:id="rId5"/>
              </a:rPr>
              <a:t>http://web.eecs.utk.edu/~huangj/hpc/hpc_intro.php</a:t>
            </a:r>
            <a:endParaRPr lang="en-US" sz="1000" b="0" i="0" u="none" strike="noStrike" dirty="0">
              <a:solidFill>
                <a:srgbClr val="000000"/>
              </a:solidFill>
              <a:effectLst/>
              <a:latin typeface="Helvetica" pitchFamily="2" charset="0"/>
            </a:endParaRPr>
          </a:p>
        </p:txBody>
      </p:sp>
    </p:spTree>
    <p:extLst>
      <p:ext uri="{BB962C8B-B14F-4D97-AF65-F5344CB8AC3E}">
        <p14:creationId xmlns:p14="http://schemas.microsoft.com/office/powerpoint/2010/main" val="25212501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7327F3-B51E-CF40-AEE6-AB5E28FDC73C}"/>
              </a:ext>
            </a:extLst>
          </p:cNvPr>
          <p:cNvSpPr>
            <a:spLocks noGrp="1"/>
          </p:cNvSpPr>
          <p:nvPr>
            <p:ph type="title"/>
          </p:nvPr>
        </p:nvSpPr>
        <p:spPr/>
        <p:txBody>
          <a:bodyPr/>
          <a:lstStyle/>
          <a:p>
            <a:r>
              <a:rPr lang="en-US" dirty="0"/>
              <a:t>Take Home Message - Caution</a:t>
            </a:r>
          </a:p>
        </p:txBody>
      </p:sp>
      <p:sp>
        <p:nvSpPr>
          <p:cNvPr id="3" name="Text Placeholder 2">
            <a:extLst>
              <a:ext uri="{FF2B5EF4-FFF2-40B4-BE49-F238E27FC236}">
                <a16:creationId xmlns:a16="http://schemas.microsoft.com/office/drawing/2014/main" id="{E24B32D1-8E33-A44A-B4A3-00DB2C8FB1E1}"/>
              </a:ext>
            </a:extLst>
          </p:cNvPr>
          <p:cNvSpPr>
            <a:spLocks noGrp="1"/>
          </p:cNvSpPr>
          <p:nvPr>
            <p:ph type="body" idx="1"/>
          </p:nvPr>
        </p:nvSpPr>
        <p:spPr/>
        <p:txBody>
          <a:bodyPr/>
          <a:lstStyle/>
          <a:p>
            <a:pPr>
              <a:lnSpc>
                <a:spcPct val="100000"/>
              </a:lnSpc>
            </a:pPr>
            <a:r>
              <a:rPr lang="en-US" sz="1800" dirty="0"/>
              <a:t>Caution </a:t>
            </a:r>
          </a:p>
          <a:p>
            <a:pPr lvl="1">
              <a:lnSpc>
                <a:spcPct val="100000"/>
              </a:lnSpc>
              <a:spcBef>
                <a:spcPts val="0"/>
              </a:spcBef>
            </a:pPr>
            <a:r>
              <a:rPr lang="en-US" sz="1500" dirty="0"/>
              <a:t>Never compute at login node</a:t>
            </a:r>
          </a:p>
          <a:p>
            <a:pPr lvl="1">
              <a:lnSpc>
                <a:spcPct val="100000"/>
              </a:lnSpc>
              <a:spcBef>
                <a:spcPts val="0"/>
              </a:spcBef>
            </a:pPr>
            <a:r>
              <a:rPr lang="en-US" sz="1500" dirty="0"/>
              <a:t>Never use root permission (no </a:t>
            </a:r>
            <a:r>
              <a:rPr lang="en-US" sz="1500" dirty="0" err="1">
                <a:solidFill>
                  <a:srgbClr val="FF7070"/>
                </a:solidFill>
                <a:latin typeface="Courier" pitchFamily="2" charset="0"/>
              </a:rPr>
              <a:t>sudo</a:t>
            </a:r>
            <a:r>
              <a:rPr lang="en-US" sz="1500" dirty="0"/>
              <a:t>)</a:t>
            </a:r>
          </a:p>
          <a:p>
            <a:pPr lvl="1">
              <a:lnSpc>
                <a:spcPct val="100000"/>
              </a:lnSpc>
              <a:spcBef>
                <a:spcPts val="0"/>
              </a:spcBef>
            </a:pPr>
            <a:endParaRPr lang="en-US" sz="1400" dirty="0">
              <a:latin typeface="+mn-lt"/>
            </a:endParaRPr>
          </a:p>
          <a:p>
            <a:pPr>
              <a:lnSpc>
                <a:spcPct val="100000"/>
              </a:lnSpc>
            </a:pPr>
            <a:r>
              <a:rPr lang="en-US" sz="1800" dirty="0">
                <a:latin typeface="+mn-lt"/>
              </a:rPr>
              <a:t>Max job number</a:t>
            </a:r>
          </a:p>
          <a:p>
            <a:pPr lvl="1">
              <a:lnSpc>
                <a:spcPct val="100000"/>
              </a:lnSpc>
              <a:spcBef>
                <a:spcPts val="0"/>
              </a:spcBef>
            </a:pPr>
            <a:r>
              <a:rPr lang="en-US" sz="1500" dirty="0">
                <a:latin typeface="+mn-lt"/>
              </a:rPr>
              <a:t>started from 10</a:t>
            </a:r>
          </a:p>
          <a:p>
            <a:pPr lvl="1">
              <a:lnSpc>
                <a:spcPct val="100000"/>
              </a:lnSpc>
              <a:spcBef>
                <a:spcPts val="0"/>
              </a:spcBef>
            </a:pPr>
            <a:r>
              <a:rPr lang="en-US" sz="1500" dirty="0">
                <a:latin typeface="+mn-lt"/>
              </a:rPr>
              <a:t>Put `</a:t>
            </a:r>
            <a:r>
              <a:rPr lang="en-US" sz="1500" dirty="0">
                <a:solidFill>
                  <a:srgbClr val="FF7070"/>
                </a:solidFill>
                <a:latin typeface="Courier" pitchFamily="2" charset="0"/>
                <a:cs typeface="Consolas" panose="020B0609020204030204" pitchFamily="49" charset="0"/>
              </a:rPr>
              <a:t>sleep 3</a:t>
            </a:r>
            <a:r>
              <a:rPr lang="en-US" sz="1500" dirty="0">
                <a:latin typeface="+mn-lt"/>
                <a:cs typeface="Consolas" panose="020B0609020204030204" pitchFamily="49" charset="0"/>
              </a:rPr>
              <a:t>`</a:t>
            </a:r>
            <a:r>
              <a:rPr lang="en-US" sz="1500" dirty="0">
                <a:latin typeface="+mn-lt"/>
              </a:rPr>
              <a:t> between loop of job submission</a:t>
            </a:r>
          </a:p>
          <a:p>
            <a:pPr lvl="1">
              <a:lnSpc>
                <a:spcPct val="100000"/>
              </a:lnSpc>
              <a:spcBef>
                <a:spcPts val="0"/>
              </a:spcBef>
            </a:pPr>
            <a:endParaRPr lang="en-US" sz="1500" dirty="0">
              <a:latin typeface="+mn-lt"/>
            </a:endParaRPr>
          </a:p>
          <a:p>
            <a:pPr>
              <a:lnSpc>
                <a:spcPct val="100000"/>
              </a:lnSpc>
            </a:pPr>
            <a:r>
              <a:rPr lang="en-US" sz="1800" dirty="0">
                <a:latin typeface="+mn-lt"/>
              </a:rPr>
              <a:t>Do</a:t>
            </a:r>
          </a:p>
          <a:p>
            <a:pPr lvl="1">
              <a:lnSpc>
                <a:spcPct val="100000"/>
              </a:lnSpc>
              <a:spcBef>
                <a:spcPts val="0"/>
              </a:spcBef>
            </a:pPr>
            <a:r>
              <a:rPr lang="en-US" sz="1500" dirty="0">
                <a:latin typeface="+mn-lt"/>
              </a:rPr>
              <a:t>Backup your projects frequently</a:t>
            </a:r>
          </a:p>
          <a:p>
            <a:pPr lvl="1">
              <a:lnSpc>
                <a:spcPct val="100000"/>
              </a:lnSpc>
              <a:spcBef>
                <a:spcPts val="0"/>
              </a:spcBef>
            </a:pPr>
            <a:r>
              <a:rPr lang="en-US" sz="1500" dirty="0">
                <a:latin typeface="+mn-lt"/>
              </a:rPr>
              <a:t>Respect other users  (shared space and privacy)</a:t>
            </a:r>
          </a:p>
          <a:p>
            <a:pPr lvl="1">
              <a:lnSpc>
                <a:spcPct val="100000"/>
              </a:lnSpc>
              <a:spcBef>
                <a:spcPts val="0"/>
              </a:spcBef>
            </a:pPr>
            <a:r>
              <a:rPr lang="en-US" sz="1500" dirty="0">
                <a:latin typeface="+mn-lt"/>
              </a:rPr>
              <a:t>Be responsible/responsive for your behavior</a:t>
            </a:r>
          </a:p>
          <a:p>
            <a:pPr lvl="1">
              <a:lnSpc>
                <a:spcPct val="100000"/>
              </a:lnSpc>
              <a:spcBef>
                <a:spcPts val="0"/>
              </a:spcBef>
            </a:pPr>
            <a:r>
              <a:rPr lang="en-US" sz="1500" dirty="0">
                <a:latin typeface="+mn-lt"/>
              </a:rPr>
              <a:t>Inform your PI for data management</a:t>
            </a:r>
          </a:p>
          <a:p>
            <a:pPr>
              <a:lnSpc>
                <a:spcPct val="100000"/>
              </a:lnSpc>
            </a:pPr>
            <a:endParaRPr lang="en-US" sz="1800" dirty="0">
              <a:latin typeface="+mn-lt"/>
            </a:endParaRPr>
          </a:p>
          <a:p>
            <a:pPr>
              <a:lnSpc>
                <a:spcPct val="100000"/>
              </a:lnSpc>
            </a:pPr>
            <a:r>
              <a:rPr lang="en-US" sz="1800" dirty="0">
                <a:latin typeface="+mn-lt"/>
              </a:rPr>
              <a:t>Be friendly with </a:t>
            </a:r>
            <a:r>
              <a:rPr lang="en-US" sz="1800" dirty="0">
                <a:latin typeface="+mn-lt"/>
                <a:hlinkClick r:id="rId3"/>
              </a:rPr>
              <a:t>hpc_ca@scripps.edu</a:t>
            </a:r>
            <a:endParaRPr lang="en-US" sz="1800" dirty="0">
              <a:latin typeface="+mn-lt"/>
            </a:endParaRPr>
          </a:p>
          <a:p>
            <a:pPr>
              <a:lnSpc>
                <a:spcPct val="100000"/>
              </a:lnSpc>
            </a:pPr>
            <a:endParaRPr lang="en-US" sz="1800" dirty="0">
              <a:latin typeface="+mn-lt"/>
            </a:endParaRPr>
          </a:p>
          <a:p>
            <a:pPr>
              <a:lnSpc>
                <a:spcPct val="100000"/>
              </a:lnSpc>
            </a:pPr>
            <a:endParaRPr lang="en-US" sz="1800" dirty="0">
              <a:latin typeface="+mn-lt"/>
            </a:endParaRPr>
          </a:p>
          <a:p>
            <a:pPr>
              <a:lnSpc>
                <a:spcPct val="100000"/>
              </a:lnSpc>
            </a:pPr>
            <a:endParaRPr lang="en-US" sz="1800" dirty="0">
              <a:latin typeface="+mn-lt"/>
            </a:endParaRPr>
          </a:p>
        </p:txBody>
      </p:sp>
      <p:sp>
        <p:nvSpPr>
          <p:cNvPr id="4" name="Slide Number Placeholder 3">
            <a:extLst>
              <a:ext uri="{FF2B5EF4-FFF2-40B4-BE49-F238E27FC236}">
                <a16:creationId xmlns:a16="http://schemas.microsoft.com/office/drawing/2014/main" id="{8C1FB849-2B56-DB40-BE99-4E5451E582E2}"/>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16</a:t>
            </a:fld>
            <a:endParaRPr lang="en"/>
          </a:p>
        </p:txBody>
      </p:sp>
    </p:spTree>
    <p:extLst>
      <p:ext uri="{BB962C8B-B14F-4D97-AF65-F5344CB8AC3E}">
        <p14:creationId xmlns:p14="http://schemas.microsoft.com/office/powerpoint/2010/main" val="7213928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E47C25-E268-2E48-BDE1-9807BA978512}"/>
              </a:ext>
            </a:extLst>
          </p:cNvPr>
          <p:cNvSpPr>
            <a:spLocks noGrp="1"/>
          </p:cNvSpPr>
          <p:nvPr>
            <p:ph type="title"/>
          </p:nvPr>
        </p:nvSpPr>
        <p:spPr/>
        <p:txBody>
          <a:bodyPr/>
          <a:lstStyle/>
          <a:p>
            <a:r>
              <a:rPr lang="en-US" dirty="0"/>
              <a:t>Take Home Message – Pipeline Development</a:t>
            </a:r>
          </a:p>
        </p:txBody>
      </p:sp>
      <p:sp>
        <p:nvSpPr>
          <p:cNvPr id="3" name="Text Placeholder 2">
            <a:extLst>
              <a:ext uri="{FF2B5EF4-FFF2-40B4-BE49-F238E27FC236}">
                <a16:creationId xmlns:a16="http://schemas.microsoft.com/office/drawing/2014/main" id="{58DF9231-F220-E943-9D2C-D7FFF1395322}"/>
              </a:ext>
            </a:extLst>
          </p:cNvPr>
          <p:cNvSpPr>
            <a:spLocks noGrp="1"/>
          </p:cNvSpPr>
          <p:nvPr>
            <p:ph type="body" idx="1"/>
          </p:nvPr>
        </p:nvSpPr>
        <p:spPr>
          <a:xfrm>
            <a:off x="311700" y="913101"/>
            <a:ext cx="8520600" cy="4163164"/>
          </a:xfrm>
        </p:spPr>
        <p:txBody>
          <a:bodyPr/>
          <a:lstStyle/>
          <a:p>
            <a:pPr>
              <a:lnSpc>
                <a:spcPct val="100000"/>
              </a:lnSpc>
            </a:pPr>
            <a:r>
              <a:rPr lang="en-US" sz="1600" dirty="0"/>
              <a:t>First draft</a:t>
            </a:r>
          </a:p>
          <a:p>
            <a:pPr marL="1028700" lvl="1" indent="-457200">
              <a:lnSpc>
                <a:spcPct val="100000"/>
              </a:lnSpc>
              <a:spcBef>
                <a:spcPts val="0"/>
              </a:spcBef>
            </a:pPr>
            <a:r>
              <a:rPr lang="en-US" sz="1200" dirty="0"/>
              <a:t>Interactive debugging (Local </a:t>
            </a:r>
            <a:r>
              <a:rPr lang="en-US" sz="1200" dirty="0" err="1"/>
              <a:t>Jupyter</a:t>
            </a:r>
            <a:r>
              <a:rPr lang="en-US" sz="1200" dirty="0"/>
              <a:t>)</a:t>
            </a:r>
          </a:p>
          <a:p>
            <a:pPr marL="1485900" lvl="2" indent="-457200">
              <a:lnSpc>
                <a:spcPct val="100000"/>
              </a:lnSpc>
              <a:spcBef>
                <a:spcPts val="0"/>
              </a:spcBef>
            </a:pPr>
            <a:r>
              <a:rPr lang="en-US" sz="900" dirty="0"/>
              <a:t>Shut down the session when leaving…</a:t>
            </a:r>
          </a:p>
          <a:p>
            <a:pPr marL="1028700" lvl="1" indent="-457200">
              <a:lnSpc>
                <a:spcPct val="100000"/>
              </a:lnSpc>
              <a:spcBef>
                <a:spcPts val="0"/>
              </a:spcBef>
            </a:pPr>
            <a:r>
              <a:rPr lang="en-US" sz="1200" dirty="0"/>
              <a:t>Test case</a:t>
            </a:r>
          </a:p>
          <a:p>
            <a:pPr marL="1028700" lvl="1" indent="-457200">
              <a:lnSpc>
                <a:spcPct val="100000"/>
              </a:lnSpc>
              <a:spcBef>
                <a:spcPts val="0"/>
              </a:spcBef>
            </a:pPr>
            <a:endParaRPr lang="en-US" sz="600" i="1" u="sng" dirty="0">
              <a:solidFill>
                <a:srgbClr val="0070C0"/>
              </a:solidFill>
            </a:endParaRPr>
          </a:p>
          <a:p>
            <a:pPr>
              <a:lnSpc>
                <a:spcPct val="100000"/>
              </a:lnSpc>
            </a:pPr>
            <a:r>
              <a:rPr lang="en-US" sz="1600" dirty="0"/>
              <a:t>Form executable script</a:t>
            </a:r>
          </a:p>
          <a:p>
            <a:pPr marL="1028700" lvl="1" indent="-457200">
              <a:lnSpc>
                <a:spcPct val="100000"/>
              </a:lnSpc>
              <a:spcBef>
                <a:spcPts val="0"/>
              </a:spcBef>
            </a:pPr>
            <a:r>
              <a:rPr lang="en-US" sz="1200" dirty="0"/>
              <a:t>Unit test</a:t>
            </a:r>
          </a:p>
          <a:p>
            <a:pPr marL="1028700" lvl="1" indent="-457200">
              <a:lnSpc>
                <a:spcPct val="100000"/>
              </a:lnSpc>
              <a:spcBef>
                <a:spcPts val="0"/>
              </a:spcBef>
            </a:pPr>
            <a:endParaRPr lang="en-US" sz="600" dirty="0"/>
          </a:p>
          <a:p>
            <a:pPr marL="114300" indent="0">
              <a:lnSpc>
                <a:spcPct val="100000"/>
              </a:lnSpc>
              <a:buNone/>
            </a:pPr>
            <a:r>
              <a:rPr lang="en-US" sz="1400" dirty="0">
                <a:solidFill>
                  <a:srgbClr val="0070C0"/>
                </a:solidFill>
                <a:latin typeface="Courier" pitchFamily="2" charset="0"/>
              </a:rPr>
              <a:t>If you in [“standardize multiple steps processing”,</a:t>
            </a:r>
          </a:p>
          <a:p>
            <a:pPr marL="114300" indent="0">
              <a:lnSpc>
                <a:spcPct val="100000"/>
              </a:lnSpc>
              <a:buNone/>
            </a:pPr>
            <a:r>
              <a:rPr lang="en-US" sz="1400" dirty="0">
                <a:solidFill>
                  <a:srgbClr val="0070C0"/>
                </a:solidFill>
                <a:latin typeface="Courier" pitchFamily="2" charset="0"/>
              </a:rPr>
              <a:t>           “job couldn’t finish within feasible time”, </a:t>
            </a:r>
          </a:p>
          <a:p>
            <a:pPr marL="114300" indent="0">
              <a:lnSpc>
                <a:spcPct val="100000"/>
              </a:lnSpc>
              <a:buNone/>
            </a:pPr>
            <a:r>
              <a:rPr lang="en-US" sz="1400" dirty="0">
                <a:solidFill>
                  <a:srgbClr val="0070C0"/>
                </a:solidFill>
                <a:latin typeface="Courier" pitchFamily="2" charset="0"/>
              </a:rPr>
              <a:t>           “local machine overheated”, </a:t>
            </a:r>
          </a:p>
          <a:p>
            <a:pPr marL="114300" indent="0">
              <a:lnSpc>
                <a:spcPct val="100000"/>
              </a:lnSpc>
              <a:buNone/>
            </a:pPr>
            <a:r>
              <a:rPr lang="en-US" sz="1400" dirty="0">
                <a:solidFill>
                  <a:srgbClr val="0070C0"/>
                </a:solidFill>
                <a:latin typeface="Courier" pitchFamily="2" charset="0"/>
              </a:rPr>
              <a:t>           “</a:t>
            </a:r>
            <a:r>
              <a:rPr lang="en-US" sz="1400" dirty="0" err="1">
                <a:solidFill>
                  <a:srgbClr val="0070C0"/>
                </a:solidFill>
                <a:latin typeface="Courier" pitchFamily="2" charset="0"/>
              </a:rPr>
              <a:t>wanna</a:t>
            </a:r>
            <a:r>
              <a:rPr lang="en-US" sz="1400" dirty="0">
                <a:solidFill>
                  <a:srgbClr val="0070C0"/>
                </a:solidFill>
                <a:latin typeface="Courier" pitchFamily="2" charset="0"/>
              </a:rPr>
              <a:t> go home earlier”]:</a:t>
            </a:r>
          </a:p>
          <a:p>
            <a:pPr marL="114300" indent="0">
              <a:lnSpc>
                <a:spcPct val="100000"/>
              </a:lnSpc>
              <a:buNone/>
            </a:pPr>
            <a:endParaRPr lang="en-US" sz="700" u="sng" dirty="0">
              <a:solidFill>
                <a:srgbClr val="0070C0"/>
              </a:solidFill>
            </a:endParaRPr>
          </a:p>
          <a:p>
            <a:pPr>
              <a:lnSpc>
                <a:spcPct val="100000"/>
              </a:lnSpc>
            </a:pPr>
            <a:r>
              <a:rPr lang="en-US" sz="1600" dirty="0"/>
              <a:t>Build pipeline</a:t>
            </a:r>
          </a:p>
          <a:p>
            <a:pPr marL="1028700" lvl="1" indent="-457200">
              <a:lnSpc>
                <a:spcPct val="100000"/>
              </a:lnSpc>
              <a:spcBef>
                <a:spcPts val="0"/>
              </a:spcBef>
            </a:pPr>
            <a:r>
              <a:rPr lang="en-US" sz="1200" dirty="0"/>
              <a:t>Print (echo) checkpoint message; Save human readable logging output</a:t>
            </a:r>
          </a:p>
          <a:p>
            <a:pPr marL="1028700" lvl="1" indent="-457200">
              <a:lnSpc>
                <a:spcPct val="100000"/>
              </a:lnSpc>
              <a:spcBef>
                <a:spcPts val="0"/>
              </a:spcBef>
            </a:pPr>
            <a:r>
              <a:rPr lang="en-US" sz="1200" dirty="0"/>
              <a:t>Allocate proper resource</a:t>
            </a:r>
          </a:p>
          <a:p>
            <a:pPr marL="1028700" lvl="1" indent="-457200">
              <a:lnSpc>
                <a:spcPct val="100000"/>
              </a:lnSpc>
              <a:spcBef>
                <a:spcPts val="0"/>
              </a:spcBef>
            </a:pPr>
            <a:r>
              <a:rPr lang="en-US" sz="1200" dirty="0"/>
              <a:t>Merge or split jobs for optimized granularity</a:t>
            </a:r>
          </a:p>
          <a:p>
            <a:pPr marL="1028700" lvl="1" indent="-457200">
              <a:lnSpc>
                <a:spcPct val="100000"/>
              </a:lnSpc>
              <a:spcBef>
                <a:spcPts val="0"/>
              </a:spcBef>
            </a:pPr>
            <a:r>
              <a:rPr lang="en-US" sz="1200" dirty="0"/>
              <a:t>Remove temp files when jobs finished</a:t>
            </a:r>
          </a:p>
          <a:p>
            <a:pPr marL="1028700" lvl="1" indent="-457200">
              <a:lnSpc>
                <a:spcPct val="100000"/>
              </a:lnSpc>
              <a:spcBef>
                <a:spcPts val="0"/>
              </a:spcBef>
            </a:pPr>
            <a:r>
              <a:rPr lang="en-US" sz="1200" dirty="0"/>
              <a:t>Fully understand the working concept of the tools</a:t>
            </a:r>
          </a:p>
          <a:p>
            <a:pPr marL="1485900" lvl="2" indent="-457200">
              <a:lnSpc>
                <a:spcPct val="100000"/>
              </a:lnSpc>
              <a:spcBef>
                <a:spcPts val="0"/>
              </a:spcBef>
            </a:pPr>
            <a:r>
              <a:rPr lang="en-US" sz="900" dirty="0"/>
              <a:t>Do not treat the tools as black boxes</a:t>
            </a:r>
          </a:p>
          <a:p>
            <a:pPr marL="1485900" lvl="2" indent="-457200">
              <a:lnSpc>
                <a:spcPct val="100000"/>
              </a:lnSpc>
              <a:spcBef>
                <a:spcPts val="0"/>
              </a:spcBef>
            </a:pPr>
            <a:r>
              <a:rPr lang="en-US" sz="900" dirty="0"/>
              <a:t>Read background article or even source code if needed</a:t>
            </a:r>
          </a:p>
          <a:p>
            <a:pPr marL="1028700" lvl="1" indent="-457200">
              <a:lnSpc>
                <a:spcPct val="100000"/>
              </a:lnSpc>
              <a:spcBef>
                <a:spcPts val="0"/>
              </a:spcBef>
            </a:pPr>
            <a:r>
              <a:rPr lang="en-US" sz="1200" dirty="0"/>
              <a:t>Speed: C/Java &gt; JS/Python/Perl &gt; R</a:t>
            </a:r>
          </a:p>
        </p:txBody>
      </p:sp>
      <p:sp>
        <p:nvSpPr>
          <p:cNvPr id="4" name="Slide Number Placeholder 3">
            <a:extLst>
              <a:ext uri="{FF2B5EF4-FFF2-40B4-BE49-F238E27FC236}">
                <a16:creationId xmlns:a16="http://schemas.microsoft.com/office/drawing/2014/main" id="{A0E2AC43-9858-EF4E-9530-B61DB0EB46D8}"/>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17</a:t>
            </a:fld>
            <a:endParaRPr lang="en"/>
          </a:p>
        </p:txBody>
      </p:sp>
    </p:spTree>
    <p:extLst>
      <p:ext uri="{BB962C8B-B14F-4D97-AF65-F5344CB8AC3E}">
        <p14:creationId xmlns:p14="http://schemas.microsoft.com/office/powerpoint/2010/main" val="20217581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05B873-4F94-1449-BB9E-DDE9839DC8B7}"/>
              </a:ext>
            </a:extLst>
          </p:cNvPr>
          <p:cNvSpPr>
            <a:spLocks noGrp="1"/>
          </p:cNvSpPr>
          <p:nvPr>
            <p:ph type="title"/>
          </p:nvPr>
        </p:nvSpPr>
        <p:spPr/>
        <p:txBody>
          <a:bodyPr/>
          <a:lstStyle/>
          <a:p>
            <a:r>
              <a:rPr lang="en-US" dirty="0"/>
              <a:t>Resources</a:t>
            </a:r>
          </a:p>
        </p:txBody>
      </p:sp>
      <p:sp>
        <p:nvSpPr>
          <p:cNvPr id="3" name="Text Placeholder 2">
            <a:extLst>
              <a:ext uri="{FF2B5EF4-FFF2-40B4-BE49-F238E27FC236}">
                <a16:creationId xmlns:a16="http://schemas.microsoft.com/office/drawing/2014/main" id="{743EC93B-D38C-5848-8874-EEC5F4772DC3}"/>
              </a:ext>
            </a:extLst>
          </p:cNvPr>
          <p:cNvSpPr>
            <a:spLocks noGrp="1"/>
          </p:cNvSpPr>
          <p:nvPr>
            <p:ph type="body" idx="1"/>
          </p:nvPr>
        </p:nvSpPr>
        <p:spPr>
          <a:xfrm>
            <a:off x="311700" y="1066213"/>
            <a:ext cx="8520600" cy="3933453"/>
          </a:xfrm>
        </p:spPr>
        <p:txBody>
          <a:bodyPr/>
          <a:lstStyle/>
          <a:p>
            <a:pPr>
              <a:lnSpc>
                <a:spcPct val="100000"/>
              </a:lnSpc>
              <a:spcBef>
                <a:spcPts val="600"/>
              </a:spcBef>
            </a:pPr>
            <a:r>
              <a:rPr lang="en-US" sz="1800" dirty="0"/>
              <a:t>2020_FA_HPC </a:t>
            </a:r>
            <a:r>
              <a:rPr lang="en-US" sz="1800" b="0" dirty="0">
                <a:hlinkClick r:id="rId2"/>
              </a:rPr>
              <a:t>https://github.com/ShaunFChen/2020_FA_HPC</a:t>
            </a:r>
            <a:endParaRPr lang="en-US" sz="1800" dirty="0">
              <a:solidFill>
                <a:schemeClr val="tx1"/>
              </a:solidFill>
            </a:endParaRPr>
          </a:p>
          <a:p>
            <a:pPr>
              <a:lnSpc>
                <a:spcPct val="100000"/>
              </a:lnSpc>
              <a:spcBef>
                <a:spcPts val="600"/>
              </a:spcBef>
            </a:pPr>
            <a:r>
              <a:rPr lang="en-US" sz="1800" dirty="0">
                <a:solidFill>
                  <a:schemeClr val="tx1"/>
                </a:solidFill>
              </a:rPr>
              <a:t>Scripps Intranet</a:t>
            </a:r>
            <a:endParaRPr lang="en-US" sz="1800" dirty="0">
              <a:solidFill>
                <a:schemeClr val="tx1"/>
              </a:solidFill>
              <a:hlinkClick r:id="rId3">
                <a:extLst>
                  <a:ext uri="{A12FA001-AC4F-418D-AE19-62706E023703}">
                    <ahyp:hlinkClr xmlns:ahyp="http://schemas.microsoft.com/office/drawing/2018/hyperlinkcolor" val="tx"/>
                  </a:ext>
                </a:extLst>
              </a:hlinkClick>
            </a:endParaRPr>
          </a:p>
          <a:p>
            <a:pPr marL="114300" indent="0">
              <a:lnSpc>
                <a:spcPct val="100000"/>
              </a:lnSpc>
              <a:spcBef>
                <a:spcPts val="600"/>
              </a:spcBef>
              <a:buNone/>
            </a:pPr>
            <a:r>
              <a:rPr lang="en-US" sz="1800" b="0" dirty="0">
                <a:solidFill>
                  <a:schemeClr val="tx1"/>
                </a:solidFill>
                <a:hlinkClick r:id="rId3"/>
              </a:rPr>
              <a:t>https://intranet.scripps.edu/its/highperformancecomputing/index.html</a:t>
            </a:r>
            <a:endParaRPr lang="en-US" sz="1800" b="0" dirty="0">
              <a:solidFill>
                <a:schemeClr val="tx1"/>
              </a:solidFill>
            </a:endParaRPr>
          </a:p>
          <a:p>
            <a:pPr>
              <a:lnSpc>
                <a:spcPct val="100000"/>
              </a:lnSpc>
              <a:spcBef>
                <a:spcPts val="600"/>
              </a:spcBef>
            </a:pPr>
            <a:r>
              <a:rPr lang="en-US" sz="1800" dirty="0"/>
              <a:t>Scripps Libraries</a:t>
            </a:r>
          </a:p>
          <a:p>
            <a:pPr marL="114300" indent="0">
              <a:lnSpc>
                <a:spcPct val="100000"/>
              </a:lnSpc>
              <a:spcBef>
                <a:spcPts val="600"/>
              </a:spcBef>
              <a:buNone/>
            </a:pPr>
            <a:r>
              <a:rPr lang="en-US" sz="1800" b="0" dirty="0">
                <a:hlinkClick r:id="rId4"/>
              </a:rPr>
              <a:t>https://www.scripps.edu/science-and-medicine/cores-and-services/library/index.html</a:t>
            </a:r>
            <a:endParaRPr lang="en-US" sz="1800" b="0" dirty="0">
              <a:solidFill>
                <a:schemeClr val="tx1"/>
              </a:solidFill>
            </a:endParaRPr>
          </a:p>
          <a:p>
            <a:pPr>
              <a:lnSpc>
                <a:spcPct val="100000"/>
              </a:lnSpc>
              <a:spcBef>
                <a:spcPts val="600"/>
              </a:spcBef>
            </a:pPr>
            <a:r>
              <a:rPr lang="en-US" sz="1800" dirty="0"/>
              <a:t>pbs2slurm</a:t>
            </a:r>
            <a:r>
              <a:rPr lang="en-US" sz="1800" b="0" dirty="0"/>
              <a:t> </a:t>
            </a:r>
            <a:r>
              <a:rPr lang="en-US" sz="1800" b="0" dirty="0">
                <a:hlinkClick r:id="rId5"/>
              </a:rPr>
              <a:t>https://github.com/bjpop/pbs2slurm</a:t>
            </a:r>
            <a:endParaRPr lang="en-US" sz="1800" b="0" dirty="0"/>
          </a:p>
          <a:p>
            <a:pPr>
              <a:lnSpc>
                <a:spcPct val="100000"/>
              </a:lnSpc>
              <a:spcBef>
                <a:spcPts val="600"/>
              </a:spcBef>
            </a:pPr>
            <a:r>
              <a:rPr lang="en-US" sz="1800" dirty="0"/>
              <a:t>GNU Parallel and Multiprocessing</a:t>
            </a:r>
          </a:p>
          <a:p>
            <a:pPr marL="114300" indent="0">
              <a:lnSpc>
                <a:spcPct val="100000"/>
              </a:lnSpc>
              <a:spcBef>
                <a:spcPts val="600"/>
              </a:spcBef>
              <a:buNone/>
            </a:pPr>
            <a:r>
              <a:rPr lang="en-US" sz="1800" b="0" dirty="0">
                <a:hlinkClick r:id="rId6"/>
              </a:rPr>
              <a:t>https://github.com/ShaunFChen/CBB_Parallel_Multiprocessing</a:t>
            </a:r>
            <a:endParaRPr lang="en-US" sz="1800" b="0" dirty="0"/>
          </a:p>
        </p:txBody>
      </p:sp>
      <p:sp>
        <p:nvSpPr>
          <p:cNvPr id="4" name="Slide Number Placeholder 3">
            <a:extLst>
              <a:ext uri="{FF2B5EF4-FFF2-40B4-BE49-F238E27FC236}">
                <a16:creationId xmlns:a16="http://schemas.microsoft.com/office/drawing/2014/main" id="{1A261FB8-5648-3C4C-8693-4C21A0692446}"/>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18</a:t>
            </a:fld>
            <a:endParaRPr lang="en"/>
          </a:p>
        </p:txBody>
      </p:sp>
    </p:spTree>
    <p:extLst>
      <p:ext uri="{BB962C8B-B14F-4D97-AF65-F5344CB8AC3E}">
        <p14:creationId xmlns:p14="http://schemas.microsoft.com/office/powerpoint/2010/main" val="5981467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16F48D-3E73-5F4C-B3F1-FD97592930DD}"/>
              </a:ext>
            </a:extLst>
          </p:cNvPr>
          <p:cNvSpPr>
            <a:spLocks noGrp="1"/>
          </p:cNvSpPr>
          <p:nvPr>
            <p:ph type="title"/>
          </p:nvPr>
        </p:nvSpPr>
        <p:spPr/>
        <p:txBody>
          <a:bodyPr/>
          <a:lstStyle/>
          <a:p>
            <a:r>
              <a:rPr lang="en-US" dirty="0"/>
              <a:t>Contents</a:t>
            </a:r>
          </a:p>
        </p:txBody>
      </p:sp>
      <p:sp>
        <p:nvSpPr>
          <p:cNvPr id="3" name="Text Placeholder 2">
            <a:extLst>
              <a:ext uri="{FF2B5EF4-FFF2-40B4-BE49-F238E27FC236}">
                <a16:creationId xmlns:a16="http://schemas.microsoft.com/office/drawing/2014/main" id="{B64C2705-486E-DE4C-ADA7-C8330CCAFAA9}"/>
              </a:ext>
            </a:extLst>
          </p:cNvPr>
          <p:cNvSpPr>
            <a:spLocks noGrp="1"/>
          </p:cNvSpPr>
          <p:nvPr>
            <p:ph type="body" idx="1"/>
          </p:nvPr>
        </p:nvSpPr>
        <p:spPr>
          <a:xfrm>
            <a:off x="112917" y="987060"/>
            <a:ext cx="4260300" cy="4298533"/>
          </a:xfrm>
        </p:spPr>
        <p:txBody>
          <a:bodyPr/>
          <a:lstStyle/>
          <a:p>
            <a:pPr>
              <a:lnSpc>
                <a:spcPct val="100000"/>
              </a:lnSpc>
              <a:buFont typeface="+mj-lt"/>
              <a:buAutoNum type="arabicPeriod"/>
            </a:pPr>
            <a:r>
              <a:rPr lang="en-US" sz="1400" dirty="0">
                <a:solidFill>
                  <a:schemeClr val="dk2"/>
                </a:solidFill>
                <a:latin typeface="Arial"/>
                <a:cs typeface="Arial"/>
              </a:rPr>
              <a:t>Concepts of HPC</a:t>
            </a:r>
          </a:p>
          <a:p>
            <a:pPr lvl="1">
              <a:lnSpc>
                <a:spcPct val="100000"/>
              </a:lnSpc>
              <a:spcBef>
                <a:spcPts val="600"/>
              </a:spcBef>
              <a:buFont typeface="Arial" panose="020B0604020202020204" pitchFamily="34" charset="0"/>
              <a:buChar char="•"/>
            </a:pPr>
            <a:r>
              <a:rPr lang="en-US" sz="1400" dirty="0">
                <a:solidFill>
                  <a:schemeClr val="dk2"/>
                </a:solidFill>
                <a:latin typeface="Arial"/>
                <a:cs typeface="Arial"/>
              </a:rPr>
              <a:t>What</a:t>
            </a:r>
          </a:p>
          <a:p>
            <a:pPr lvl="1">
              <a:lnSpc>
                <a:spcPct val="100000"/>
              </a:lnSpc>
              <a:spcBef>
                <a:spcPts val="600"/>
              </a:spcBef>
              <a:buFont typeface="Arial" panose="020B0604020202020204" pitchFamily="34" charset="0"/>
              <a:buChar char="•"/>
            </a:pPr>
            <a:r>
              <a:rPr lang="en-US" sz="1400" dirty="0">
                <a:solidFill>
                  <a:schemeClr val="dk2"/>
                </a:solidFill>
                <a:latin typeface="Arial"/>
                <a:cs typeface="Arial"/>
              </a:rPr>
              <a:t>Why</a:t>
            </a:r>
          </a:p>
          <a:p>
            <a:pPr lvl="1">
              <a:lnSpc>
                <a:spcPct val="100000"/>
              </a:lnSpc>
              <a:spcBef>
                <a:spcPts val="600"/>
              </a:spcBef>
              <a:buFont typeface="Arial" panose="020B0604020202020204" pitchFamily="34" charset="0"/>
              <a:buChar char="•"/>
            </a:pPr>
            <a:r>
              <a:rPr lang="en-US" sz="1400" dirty="0">
                <a:solidFill>
                  <a:schemeClr val="dk2"/>
                </a:solidFill>
                <a:latin typeface="Arial"/>
                <a:cs typeface="Arial"/>
                <a:sym typeface="Arial"/>
              </a:rPr>
              <a:t>When</a:t>
            </a:r>
          </a:p>
          <a:p>
            <a:pPr lvl="1">
              <a:lnSpc>
                <a:spcPct val="100000"/>
              </a:lnSpc>
              <a:spcBef>
                <a:spcPts val="600"/>
              </a:spcBef>
              <a:buFont typeface="Arial" panose="020B0604020202020204" pitchFamily="34" charset="0"/>
              <a:buChar char="•"/>
            </a:pPr>
            <a:endParaRPr lang="en-US" dirty="0"/>
          </a:p>
          <a:p>
            <a:pPr>
              <a:lnSpc>
                <a:spcPct val="100000"/>
              </a:lnSpc>
              <a:spcBef>
                <a:spcPts val="600"/>
              </a:spcBef>
              <a:buFont typeface="+mj-lt"/>
              <a:buAutoNum type="arabicPeriod"/>
            </a:pPr>
            <a:r>
              <a:rPr lang="en-US" sz="1400" dirty="0">
                <a:solidFill>
                  <a:schemeClr val="dk2"/>
                </a:solidFill>
                <a:latin typeface="Arial"/>
                <a:cs typeface="Arial"/>
              </a:rPr>
              <a:t>Hands on practice on Garibaldi</a:t>
            </a:r>
          </a:p>
          <a:p>
            <a:pPr lvl="1">
              <a:lnSpc>
                <a:spcPct val="100000"/>
              </a:lnSpc>
              <a:spcBef>
                <a:spcPts val="600"/>
              </a:spcBef>
              <a:buFont typeface="Arial" panose="020B0604020202020204" pitchFamily="34" charset="0"/>
              <a:buChar char="•"/>
            </a:pPr>
            <a:r>
              <a:rPr lang="en-US" sz="1400" dirty="0">
                <a:solidFill>
                  <a:schemeClr val="dk2"/>
                </a:solidFill>
                <a:latin typeface="Arial"/>
                <a:cs typeface="Arial"/>
              </a:rPr>
              <a:t>Schedular commands (Torque/Maui)</a:t>
            </a:r>
          </a:p>
          <a:p>
            <a:pPr lvl="2">
              <a:lnSpc>
                <a:spcPct val="100000"/>
              </a:lnSpc>
              <a:spcBef>
                <a:spcPts val="600"/>
              </a:spcBef>
              <a:buFont typeface="Arial" panose="020B0604020202020204" pitchFamily="34" charset="0"/>
              <a:buChar char="•"/>
            </a:pPr>
            <a:r>
              <a:rPr lang="en-US" sz="1400" dirty="0">
                <a:solidFill>
                  <a:schemeClr val="dk2"/>
                </a:solidFill>
                <a:latin typeface="Arial"/>
                <a:cs typeface="Arial"/>
              </a:rPr>
              <a:t>Basic commands</a:t>
            </a:r>
          </a:p>
          <a:p>
            <a:pPr lvl="2">
              <a:lnSpc>
                <a:spcPct val="100000"/>
              </a:lnSpc>
              <a:spcBef>
                <a:spcPts val="600"/>
              </a:spcBef>
              <a:buFont typeface="Arial" panose="020B0604020202020204" pitchFamily="34" charset="0"/>
              <a:buChar char="•"/>
            </a:pPr>
            <a:r>
              <a:rPr lang="en-US" sz="1400" dirty="0">
                <a:solidFill>
                  <a:schemeClr val="dk2"/>
                </a:solidFill>
                <a:latin typeface="Arial"/>
                <a:cs typeface="Arial"/>
              </a:rPr>
              <a:t>Simple PBS script</a:t>
            </a:r>
          </a:p>
          <a:p>
            <a:pPr lvl="1">
              <a:lnSpc>
                <a:spcPct val="100000"/>
              </a:lnSpc>
              <a:spcBef>
                <a:spcPts val="600"/>
              </a:spcBef>
              <a:buFont typeface="Arial" panose="020B0604020202020204" pitchFamily="34" charset="0"/>
              <a:buChar char="•"/>
            </a:pPr>
            <a:r>
              <a:rPr lang="en-US" sz="1400" dirty="0">
                <a:solidFill>
                  <a:schemeClr val="dk2"/>
                </a:solidFill>
                <a:latin typeface="Arial"/>
                <a:cs typeface="Arial"/>
              </a:rPr>
              <a:t>Job script designing workflow </a:t>
            </a:r>
          </a:p>
          <a:p>
            <a:pPr lvl="1">
              <a:lnSpc>
                <a:spcPct val="100000"/>
              </a:lnSpc>
              <a:spcBef>
                <a:spcPts val="600"/>
              </a:spcBef>
              <a:buFont typeface="Arial" panose="020B0604020202020204" pitchFamily="34" charset="0"/>
              <a:buChar char="•"/>
            </a:pPr>
            <a:r>
              <a:rPr lang="en-US" sz="1400" dirty="0">
                <a:solidFill>
                  <a:schemeClr val="dk2"/>
                </a:solidFill>
                <a:latin typeface="Arial"/>
                <a:cs typeface="Arial"/>
              </a:rPr>
              <a:t>Basic </a:t>
            </a:r>
            <a:r>
              <a:rPr lang="en-US" sz="1400" dirty="0" err="1">
                <a:solidFill>
                  <a:schemeClr val="dk2"/>
                </a:solidFill>
                <a:latin typeface="Arial"/>
                <a:cs typeface="Arial"/>
              </a:rPr>
              <a:t>Github</a:t>
            </a:r>
            <a:endParaRPr lang="en-US" sz="1400" dirty="0">
              <a:solidFill>
                <a:schemeClr val="dk2"/>
              </a:solidFill>
              <a:latin typeface="Arial"/>
              <a:cs typeface="Arial"/>
            </a:endParaRPr>
          </a:p>
        </p:txBody>
      </p:sp>
      <p:sp>
        <p:nvSpPr>
          <p:cNvPr id="4" name="Text Placeholder 2">
            <a:extLst>
              <a:ext uri="{FF2B5EF4-FFF2-40B4-BE49-F238E27FC236}">
                <a16:creationId xmlns:a16="http://schemas.microsoft.com/office/drawing/2014/main" id="{6376036B-5F24-4E4C-8A0E-747ECE49CECF}"/>
              </a:ext>
            </a:extLst>
          </p:cNvPr>
          <p:cNvSpPr txBox="1">
            <a:spLocks/>
          </p:cNvSpPr>
          <p:nvPr/>
        </p:nvSpPr>
        <p:spPr>
          <a:xfrm>
            <a:off x="4373217" y="987060"/>
            <a:ext cx="4572000" cy="429853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a:lnSpc>
                <a:spcPct val="100000"/>
              </a:lnSpc>
              <a:buFont typeface="+mj-lt"/>
              <a:buAutoNum type="arabicPeriod" startAt="3"/>
            </a:pPr>
            <a:r>
              <a:rPr lang="en-US" sz="1400" b="1" dirty="0"/>
              <a:t>Case study</a:t>
            </a:r>
          </a:p>
          <a:p>
            <a:pPr lvl="1">
              <a:lnSpc>
                <a:spcPct val="100000"/>
              </a:lnSpc>
              <a:spcBef>
                <a:spcPts val="600"/>
              </a:spcBef>
              <a:buFont typeface="Arial" panose="020B0604020202020204" pitchFamily="34" charset="0"/>
              <a:buChar char="•"/>
            </a:pPr>
            <a:r>
              <a:rPr lang="en-US" dirty="0"/>
              <a:t>Overview</a:t>
            </a:r>
          </a:p>
          <a:p>
            <a:pPr lvl="1">
              <a:lnSpc>
                <a:spcPct val="100000"/>
              </a:lnSpc>
              <a:spcBef>
                <a:spcPts val="600"/>
              </a:spcBef>
              <a:buFont typeface="Arial" panose="020B0604020202020204" pitchFamily="34" charset="0"/>
              <a:buChar char="•"/>
            </a:pPr>
            <a:r>
              <a:rPr lang="en-US" dirty="0"/>
              <a:t>Ancestry inference using PCA </a:t>
            </a:r>
          </a:p>
          <a:p>
            <a:pPr lvl="2">
              <a:lnSpc>
                <a:spcPct val="100000"/>
              </a:lnSpc>
              <a:spcBef>
                <a:spcPts val="600"/>
              </a:spcBef>
              <a:buFont typeface="Arial" panose="020B0604020202020204" pitchFamily="34" charset="0"/>
              <a:buChar char="•"/>
            </a:pPr>
            <a:r>
              <a:rPr lang="en-US" dirty="0"/>
              <a:t>figure output (.</a:t>
            </a:r>
            <a:r>
              <a:rPr lang="en-US" dirty="0" err="1"/>
              <a:t>png</a:t>
            </a:r>
            <a:r>
              <a:rPr lang="en-US" dirty="0"/>
              <a:t>)</a:t>
            </a:r>
          </a:p>
          <a:p>
            <a:pPr lvl="1">
              <a:lnSpc>
                <a:spcPct val="100000"/>
              </a:lnSpc>
              <a:spcBef>
                <a:spcPts val="600"/>
              </a:spcBef>
              <a:buFont typeface="Arial" panose="020B0604020202020204" pitchFamily="34" charset="0"/>
              <a:buChar char="•"/>
            </a:pPr>
            <a:r>
              <a:rPr lang="en-US" dirty="0">
                <a:solidFill>
                  <a:schemeClr val="bg1">
                    <a:lumMod val="65000"/>
                  </a:schemeClr>
                </a:solidFill>
              </a:rPr>
              <a:t>Ancestry inference with RFMix2</a:t>
            </a:r>
          </a:p>
          <a:p>
            <a:pPr lvl="2">
              <a:lnSpc>
                <a:spcPct val="100000"/>
              </a:lnSpc>
              <a:spcBef>
                <a:spcPts val="600"/>
              </a:spcBef>
              <a:buFont typeface="Arial" panose="020B0604020202020204" pitchFamily="34" charset="0"/>
              <a:buChar char="•"/>
            </a:pPr>
            <a:r>
              <a:rPr lang="en-US" dirty="0">
                <a:solidFill>
                  <a:schemeClr val="bg1">
                    <a:lumMod val="65000"/>
                  </a:schemeClr>
                </a:solidFill>
              </a:rPr>
              <a:t>Fun results</a:t>
            </a:r>
          </a:p>
          <a:p>
            <a:pPr lvl="2">
              <a:lnSpc>
                <a:spcPct val="100000"/>
              </a:lnSpc>
              <a:spcBef>
                <a:spcPts val="600"/>
              </a:spcBef>
              <a:buFont typeface="Arial" panose="020B0604020202020204" pitchFamily="34" charset="0"/>
              <a:buChar char="•"/>
            </a:pPr>
            <a:endParaRPr lang="en-US" sz="800" b="1" dirty="0"/>
          </a:p>
          <a:p>
            <a:pPr>
              <a:lnSpc>
                <a:spcPct val="100000"/>
              </a:lnSpc>
              <a:buFont typeface="+mj-lt"/>
              <a:buAutoNum type="arabicPeriod" startAt="4"/>
            </a:pPr>
            <a:r>
              <a:rPr lang="en-US" sz="1400" b="1" dirty="0"/>
              <a:t>Torque vs </a:t>
            </a:r>
            <a:r>
              <a:rPr lang="en-US" sz="1400" b="1" dirty="0" err="1"/>
              <a:t>Slurm</a:t>
            </a:r>
            <a:endParaRPr lang="en-US" sz="1400" b="1" dirty="0"/>
          </a:p>
          <a:p>
            <a:pPr lvl="1">
              <a:lnSpc>
                <a:spcPct val="100000"/>
              </a:lnSpc>
              <a:spcBef>
                <a:spcPts val="600"/>
              </a:spcBef>
              <a:buFont typeface="Arial" panose="020B0604020202020204" pitchFamily="34" charset="0"/>
              <a:buChar char="•"/>
            </a:pPr>
            <a:r>
              <a:rPr lang="en-US" dirty="0"/>
              <a:t>Syntax comparison</a:t>
            </a:r>
          </a:p>
          <a:p>
            <a:pPr lvl="1">
              <a:lnSpc>
                <a:spcPct val="100000"/>
              </a:lnSpc>
              <a:spcBef>
                <a:spcPts val="600"/>
              </a:spcBef>
              <a:buFont typeface="Arial" panose="020B0604020202020204" pitchFamily="34" charset="0"/>
              <a:buChar char="•"/>
            </a:pPr>
            <a:endParaRPr lang="en-US" sz="800" dirty="0"/>
          </a:p>
          <a:p>
            <a:pPr>
              <a:lnSpc>
                <a:spcPct val="100000"/>
              </a:lnSpc>
              <a:spcBef>
                <a:spcPts val="600"/>
              </a:spcBef>
              <a:buFont typeface="+mj-lt"/>
              <a:buAutoNum type="arabicPeriod" startAt="4"/>
            </a:pPr>
            <a:r>
              <a:rPr lang="en-US" sz="1400" b="1" dirty="0"/>
              <a:t>Learning resources</a:t>
            </a:r>
          </a:p>
          <a:p>
            <a:pPr lvl="1">
              <a:lnSpc>
                <a:spcPct val="100000"/>
              </a:lnSpc>
              <a:spcBef>
                <a:spcPts val="600"/>
              </a:spcBef>
              <a:buFont typeface="+mj-lt"/>
              <a:buAutoNum type="arabicPeriod" startAt="4"/>
            </a:pPr>
            <a:endParaRPr lang="en-US" sz="800" b="1" dirty="0"/>
          </a:p>
          <a:p>
            <a:pPr>
              <a:lnSpc>
                <a:spcPct val="100000"/>
              </a:lnSpc>
              <a:spcBef>
                <a:spcPts val="600"/>
              </a:spcBef>
              <a:buFont typeface="+mj-lt"/>
              <a:buAutoNum type="arabicPeriod" startAt="4"/>
            </a:pPr>
            <a:r>
              <a:rPr lang="en-US" sz="1400" b="1" dirty="0"/>
              <a:t>Acknowledgement</a:t>
            </a:r>
          </a:p>
          <a:p>
            <a:pPr>
              <a:lnSpc>
                <a:spcPct val="100000"/>
              </a:lnSpc>
              <a:spcBef>
                <a:spcPts val="600"/>
              </a:spcBef>
              <a:buFont typeface="+mj-lt"/>
              <a:buAutoNum type="arabicPeriod" startAt="4"/>
            </a:pPr>
            <a:endParaRPr lang="en-US" sz="1400" b="1" dirty="0"/>
          </a:p>
        </p:txBody>
      </p:sp>
      <p:sp>
        <p:nvSpPr>
          <p:cNvPr id="5" name="Slide Number Placeholder 4">
            <a:extLst>
              <a:ext uri="{FF2B5EF4-FFF2-40B4-BE49-F238E27FC236}">
                <a16:creationId xmlns:a16="http://schemas.microsoft.com/office/drawing/2014/main" id="{00BB6EF2-8C40-DE45-8B7B-1F379CB52027}"/>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1</a:t>
            </a:fld>
            <a:endParaRPr lang="en" dirty="0"/>
          </a:p>
        </p:txBody>
      </p:sp>
    </p:spTree>
    <p:extLst>
      <p:ext uri="{BB962C8B-B14F-4D97-AF65-F5344CB8AC3E}">
        <p14:creationId xmlns:p14="http://schemas.microsoft.com/office/powerpoint/2010/main" val="35350309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327A71-05E6-8943-8A1B-AB6DD2C28149}"/>
              </a:ext>
            </a:extLst>
          </p:cNvPr>
          <p:cNvSpPr>
            <a:spLocks noGrp="1"/>
          </p:cNvSpPr>
          <p:nvPr>
            <p:ph type="title"/>
          </p:nvPr>
        </p:nvSpPr>
        <p:spPr/>
        <p:txBody>
          <a:bodyPr/>
          <a:lstStyle/>
          <a:p>
            <a:r>
              <a:rPr lang="en-US" dirty="0"/>
              <a:t>Be aware of the limitation of your tools.</a:t>
            </a:r>
          </a:p>
        </p:txBody>
      </p:sp>
      <p:sp>
        <p:nvSpPr>
          <p:cNvPr id="4" name="Slide Number Placeholder 3">
            <a:extLst>
              <a:ext uri="{FF2B5EF4-FFF2-40B4-BE49-F238E27FC236}">
                <a16:creationId xmlns:a16="http://schemas.microsoft.com/office/drawing/2014/main" id="{15B7FD21-1EFD-0A4C-817B-C48613D8C4C4}"/>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19</a:t>
            </a:fld>
            <a:endParaRPr lang="en"/>
          </a:p>
        </p:txBody>
      </p:sp>
      <p:grpSp>
        <p:nvGrpSpPr>
          <p:cNvPr id="8" name="Group 7">
            <a:extLst>
              <a:ext uri="{FF2B5EF4-FFF2-40B4-BE49-F238E27FC236}">
                <a16:creationId xmlns:a16="http://schemas.microsoft.com/office/drawing/2014/main" id="{93C9C677-4B3C-2340-863C-F7C4A3CD7C33}"/>
              </a:ext>
            </a:extLst>
          </p:cNvPr>
          <p:cNvGrpSpPr/>
          <p:nvPr/>
        </p:nvGrpSpPr>
        <p:grpSpPr>
          <a:xfrm>
            <a:off x="5844939" y="1401194"/>
            <a:ext cx="3399914" cy="3243436"/>
            <a:chOff x="1066800" y="658693"/>
            <a:chExt cx="5744135" cy="5479766"/>
          </a:xfrm>
        </p:grpSpPr>
        <p:pic>
          <p:nvPicPr>
            <p:cNvPr id="5" name="Picture 4">
              <a:extLst>
                <a:ext uri="{FF2B5EF4-FFF2-40B4-BE49-F238E27FC236}">
                  <a16:creationId xmlns:a16="http://schemas.microsoft.com/office/drawing/2014/main" id="{F9871FAD-96CD-2548-8376-3E785E853575}"/>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1066800" y="658693"/>
              <a:ext cx="5165912" cy="1457052"/>
            </a:xfrm>
            <a:prstGeom prst="rect">
              <a:avLst/>
            </a:prstGeom>
          </p:spPr>
        </p:pic>
        <p:pic>
          <p:nvPicPr>
            <p:cNvPr id="6" name="Picture 5">
              <a:extLst>
                <a:ext uri="{FF2B5EF4-FFF2-40B4-BE49-F238E27FC236}">
                  <a16:creationId xmlns:a16="http://schemas.microsoft.com/office/drawing/2014/main" id="{08A541FA-73B8-DF49-B090-4968D080C24D}"/>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066800" y="2428402"/>
              <a:ext cx="4969769" cy="1518310"/>
            </a:xfrm>
            <a:prstGeom prst="rect">
              <a:avLst/>
            </a:prstGeom>
          </p:spPr>
        </p:pic>
        <p:pic>
          <p:nvPicPr>
            <p:cNvPr id="7" name="Picture 6">
              <a:extLst>
                <a:ext uri="{FF2B5EF4-FFF2-40B4-BE49-F238E27FC236}">
                  <a16:creationId xmlns:a16="http://schemas.microsoft.com/office/drawing/2014/main" id="{32DE60E5-D8F4-5847-9524-F6F7A9AC5882}"/>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1066800" y="4259370"/>
              <a:ext cx="5744135" cy="1879089"/>
            </a:xfrm>
            <a:prstGeom prst="rect">
              <a:avLst/>
            </a:prstGeom>
          </p:spPr>
        </p:pic>
      </p:grpSp>
      <p:pic>
        <p:nvPicPr>
          <p:cNvPr id="9" name="Picture 8">
            <a:extLst>
              <a:ext uri="{FF2B5EF4-FFF2-40B4-BE49-F238E27FC236}">
                <a16:creationId xmlns:a16="http://schemas.microsoft.com/office/drawing/2014/main" id="{0023FB51-D1FB-324C-8920-E2170E7E91EF}"/>
              </a:ext>
            </a:extLst>
          </p:cNvPr>
          <p:cNvPicPr>
            <a:picLocks noChangeAspect="1"/>
          </p:cNvPicPr>
          <p:nvPr/>
        </p:nvPicPr>
        <p:blipFill>
          <a:blip r:embed="rId5"/>
          <a:stretch>
            <a:fillRect/>
          </a:stretch>
        </p:blipFill>
        <p:spPr>
          <a:xfrm>
            <a:off x="33123" y="1288589"/>
            <a:ext cx="5679499" cy="2685592"/>
          </a:xfrm>
          <a:prstGeom prst="rect">
            <a:avLst/>
          </a:prstGeom>
        </p:spPr>
      </p:pic>
      <p:sp>
        <p:nvSpPr>
          <p:cNvPr id="10" name="Rectangle 9">
            <a:extLst>
              <a:ext uri="{FF2B5EF4-FFF2-40B4-BE49-F238E27FC236}">
                <a16:creationId xmlns:a16="http://schemas.microsoft.com/office/drawing/2014/main" id="{38C957D5-EFD7-C349-BEA8-C10D7AE130FA}"/>
              </a:ext>
            </a:extLst>
          </p:cNvPr>
          <p:cNvSpPr/>
          <p:nvPr/>
        </p:nvSpPr>
        <p:spPr>
          <a:xfrm>
            <a:off x="0" y="4743390"/>
            <a:ext cx="4572000" cy="400110"/>
          </a:xfrm>
          <a:prstGeom prst="rect">
            <a:avLst/>
          </a:prstGeom>
        </p:spPr>
        <p:txBody>
          <a:bodyPr>
            <a:spAutoFit/>
          </a:bodyPr>
          <a:lstStyle/>
          <a:p>
            <a:r>
              <a:rPr lang="en-US" sz="1000" dirty="0">
                <a:solidFill>
                  <a:schemeClr val="tx1">
                    <a:lumMod val="50000"/>
                    <a:lumOff val="50000"/>
                  </a:schemeClr>
                </a:solidFill>
                <a:latin typeface="Arial" panose="020B0604020202020204" pitchFamily="34" charset="0"/>
              </a:rPr>
              <a:t>Li, Heng. "Exploring single-sample SNP and INDEL calling with whole-genome de novo assembly." </a:t>
            </a:r>
            <a:r>
              <a:rPr lang="en-US" sz="1000" i="1" dirty="0">
                <a:solidFill>
                  <a:schemeClr val="tx1">
                    <a:lumMod val="50000"/>
                    <a:lumOff val="50000"/>
                  </a:schemeClr>
                </a:solidFill>
                <a:latin typeface="Arial" panose="020B0604020202020204" pitchFamily="34" charset="0"/>
              </a:rPr>
              <a:t>Bioinformatics</a:t>
            </a:r>
            <a:r>
              <a:rPr lang="en-US" sz="1000" dirty="0">
                <a:solidFill>
                  <a:schemeClr val="tx1">
                    <a:lumMod val="50000"/>
                    <a:lumOff val="50000"/>
                  </a:schemeClr>
                </a:solidFill>
                <a:latin typeface="Arial" panose="020B0604020202020204" pitchFamily="34" charset="0"/>
              </a:rPr>
              <a:t> 28.14 (2012): 1838-1844.</a:t>
            </a:r>
            <a:endParaRPr lang="en-US" sz="1000" dirty="0">
              <a:solidFill>
                <a:schemeClr val="tx1">
                  <a:lumMod val="50000"/>
                  <a:lumOff val="50000"/>
                </a:schemeClr>
              </a:solidFill>
            </a:endParaRPr>
          </a:p>
        </p:txBody>
      </p:sp>
      <p:sp>
        <p:nvSpPr>
          <p:cNvPr id="11" name="TextBox 10">
            <a:extLst>
              <a:ext uri="{FF2B5EF4-FFF2-40B4-BE49-F238E27FC236}">
                <a16:creationId xmlns:a16="http://schemas.microsoft.com/office/drawing/2014/main" id="{B95DC4E3-6E58-F44B-9F95-C5E3FD003CF6}"/>
              </a:ext>
            </a:extLst>
          </p:cNvPr>
          <p:cNvSpPr txBox="1"/>
          <p:nvPr/>
        </p:nvSpPr>
        <p:spPr>
          <a:xfrm>
            <a:off x="4298026" y="3727960"/>
            <a:ext cx="1356462" cy="246221"/>
          </a:xfrm>
          <a:prstGeom prst="rect">
            <a:avLst/>
          </a:prstGeom>
          <a:noFill/>
        </p:spPr>
        <p:txBody>
          <a:bodyPr wrap="none" rtlCol="0">
            <a:spAutoFit/>
          </a:bodyPr>
          <a:lstStyle/>
          <a:p>
            <a:r>
              <a:rPr lang="en-US" sz="1000" dirty="0">
                <a:solidFill>
                  <a:schemeClr val="tx1">
                    <a:lumMod val="50000"/>
                    <a:lumOff val="50000"/>
                  </a:schemeClr>
                </a:solidFill>
              </a:rPr>
              <a:t>Medium | @</a:t>
            </a:r>
            <a:r>
              <a:rPr lang="en-US" sz="1000" dirty="0" err="1">
                <a:solidFill>
                  <a:schemeClr val="tx1">
                    <a:lumMod val="50000"/>
                    <a:lumOff val="50000"/>
                  </a:schemeClr>
                </a:solidFill>
              </a:rPr>
              <a:t>chungtsai</a:t>
            </a:r>
            <a:endParaRPr lang="en-US" sz="1000" dirty="0">
              <a:solidFill>
                <a:schemeClr val="tx1">
                  <a:lumMod val="50000"/>
                  <a:lumOff val="50000"/>
                </a:schemeClr>
              </a:solidFill>
            </a:endParaRPr>
          </a:p>
        </p:txBody>
      </p:sp>
      <mc:AlternateContent xmlns:mc="http://schemas.openxmlformats.org/markup-compatibility/2006" xmlns:p14="http://schemas.microsoft.com/office/powerpoint/2010/main">
        <mc:Choice Requires="p14">
          <p:contentPart p14:bwMode="auto" r:id="rId6">
            <p14:nvContentPartPr>
              <p14:cNvPr id="37" name="Ink 36">
                <a:extLst>
                  <a:ext uri="{FF2B5EF4-FFF2-40B4-BE49-F238E27FC236}">
                    <a16:creationId xmlns:a16="http://schemas.microsoft.com/office/drawing/2014/main" id="{FFA0BED3-DAAD-BC46-A97B-3442365D6F68}"/>
                  </a:ext>
                </a:extLst>
              </p14:cNvPr>
              <p14:cNvContentPartPr/>
              <p14:nvPr/>
            </p14:nvContentPartPr>
            <p14:xfrm>
              <a:off x="6093569" y="2060066"/>
              <a:ext cx="664920" cy="283320"/>
            </p14:xfrm>
          </p:contentPart>
        </mc:Choice>
        <mc:Fallback xmlns="">
          <p:pic>
            <p:nvPicPr>
              <p:cNvPr id="37" name="Ink 36">
                <a:extLst>
                  <a:ext uri="{FF2B5EF4-FFF2-40B4-BE49-F238E27FC236}">
                    <a16:creationId xmlns:a16="http://schemas.microsoft.com/office/drawing/2014/main" id="{FFA0BED3-DAAD-BC46-A97B-3442365D6F68}"/>
                  </a:ext>
                </a:extLst>
              </p:cNvPr>
              <p:cNvPicPr/>
              <p:nvPr/>
            </p:nvPicPr>
            <p:blipFill>
              <a:blip r:embed="rId7"/>
              <a:stretch>
                <a:fillRect/>
              </a:stretch>
            </p:blipFill>
            <p:spPr>
              <a:xfrm>
                <a:off x="6084929" y="2051066"/>
                <a:ext cx="682560" cy="3009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42" name="Ink 41">
                <a:extLst>
                  <a:ext uri="{FF2B5EF4-FFF2-40B4-BE49-F238E27FC236}">
                    <a16:creationId xmlns:a16="http://schemas.microsoft.com/office/drawing/2014/main" id="{D3565E80-20FB-EB49-8B31-D1A1D4740978}"/>
                  </a:ext>
                </a:extLst>
              </p14:cNvPr>
              <p14:cNvContentPartPr/>
              <p14:nvPr/>
            </p14:nvContentPartPr>
            <p14:xfrm>
              <a:off x="6146281" y="4328322"/>
              <a:ext cx="620280" cy="362520"/>
            </p14:xfrm>
          </p:contentPart>
        </mc:Choice>
        <mc:Fallback xmlns="">
          <p:pic>
            <p:nvPicPr>
              <p:cNvPr id="42" name="Ink 41">
                <a:extLst>
                  <a:ext uri="{FF2B5EF4-FFF2-40B4-BE49-F238E27FC236}">
                    <a16:creationId xmlns:a16="http://schemas.microsoft.com/office/drawing/2014/main" id="{D3565E80-20FB-EB49-8B31-D1A1D4740978}"/>
                  </a:ext>
                </a:extLst>
              </p:cNvPr>
              <p:cNvPicPr/>
              <p:nvPr/>
            </p:nvPicPr>
            <p:blipFill>
              <a:blip r:embed="rId9"/>
              <a:stretch>
                <a:fillRect/>
              </a:stretch>
            </p:blipFill>
            <p:spPr>
              <a:xfrm>
                <a:off x="6137281" y="4319322"/>
                <a:ext cx="637920" cy="3801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52" name="Ink 51">
                <a:extLst>
                  <a:ext uri="{FF2B5EF4-FFF2-40B4-BE49-F238E27FC236}">
                    <a16:creationId xmlns:a16="http://schemas.microsoft.com/office/drawing/2014/main" id="{56A36D72-9640-B44A-BFDC-210F68B60665}"/>
                  </a:ext>
                </a:extLst>
              </p14:cNvPr>
              <p14:cNvContentPartPr/>
              <p14:nvPr/>
            </p14:nvContentPartPr>
            <p14:xfrm>
              <a:off x="6052205" y="3114274"/>
              <a:ext cx="640440" cy="329760"/>
            </p14:xfrm>
          </p:contentPart>
        </mc:Choice>
        <mc:Fallback xmlns="">
          <p:pic>
            <p:nvPicPr>
              <p:cNvPr id="52" name="Ink 51">
                <a:extLst>
                  <a:ext uri="{FF2B5EF4-FFF2-40B4-BE49-F238E27FC236}">
                    <a16:creationId xmlns:a16="http://schemas.microsoft.com/office/drawing/2014/main" id="{56A36D72-9640-B44A-BFDC-210F68B60665}"/>
                  </a:ext>
                </a:extLst>
              </p:cNvPr>
              <p:cNvPicPr/>
              <p:nvPr/>
            </p:nvPicPr>
            <p:blipFill>
              <a:blip r:embed="rId11"/>
              <a:stretch>
                <a:fillRect/>
              </a:stretch>
            </p:blipFill>
            <p:spPr>
              <a:xfrm>
                <a:off x="6043205" y="3105634"/>
                <a:ext cx="658080" cy="347400"/>
              </a:xfrm>
              <a:prstGeom prst="rect">
                <a:avLst/>
              </a:prstGeom>
            </p:spPr>
          </p:pic>
        </mc:Fallback>
      </mc:AlternateContent>
    </p:spTree>
    <p:extLst>
      <p:ext uri="{BB962C8B-B14F-4D97-AF65-F5344CB8AC3E}">
        <p14:creationId xmlns:p14="http://schemas.microsoft.com/office/powerpoint/2010/main" val="118322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63" presetClass="entr" presetSubtype="0" fill="hold" nodeType="clickEffect">
                                  <p:stCondLst>
                                    <p:cond delay="0"/>
                                  </p:stCondLst>
                                  <p:childTnLst>
                                    <p:set>
                                      <p:cBhvr>
                                        <p:cTn id="11" dur="1" fill="hold">
                                          <p:stCondLst>
                                            <p:cond delay="0"/>
                                          </p:stCondLst>
                                        </p:cTn>
                                        <p:tgtEl>
                                          <p:spTgt spid="37"/>
                                        </p:tgtEl>
                                        <p:attrNameLst>
                                          <p:attrName>style.visibility</p:attrName>
                                        </p:attrNameLst>
                                      </p:cBhvr>
                                      <p:to>
                                        <p:strVal val="visible"/>
                                      </p:to>
                                    </p:set>
                                    <p:anim calcmode="lin" valueType="num">
                                      <p:cBhvr>
                                        <p:cTn id="12" dur="250" fill="hold"/>
                                        <p:tgtEl>
                                          <p:spTgt spid="37"/>
                                        </p:tgtEl>
                                        <p:attrNameLst>
                                          <p:attrName>drawProgress</p:attrName>
                                        </p:attrNameLst>
                                      </p:cBhvr>
                                      <p:tavLst>
                                        <p:tav tm="0">
                                          <p:val>
                                            <p:fltVal val="0"/>
                                          </p:val>
                                        </p:tav>
                                        <p:tav tm="100000">
                                          <p:val>
                                            <p:fltVal val="1"/>
                                          </p:val>
                                        </p:tav>
                                      </p:tavLst>
                                    </p:anim>
                                  </p:childTnLst>
                                </p:cTn>
                              </p:par>
                              <p:par>
                                <p:cTn id="13" presetID="63" presetClass="entr" presetSubtype="0" fill="hold" nodeType="withEffect">
                                  <p:stCondLst>
                                    <p:cond delay="0"/>
                                  </p:stCondLst>
                                  <p:childTnLst>
                                    <p:set>
                                      <p:cBhvr>
                                        <p:cTn id="14" dur="1" fill="hold">
                                          <p:stCondLst>
                                            <p:cond delay="0"/>
                                          </p:stCondLst>
                                        </p:cTn>
                                        <p:tgtEl>
                                          <p:spTgt spid="52"/>
                                        </p:tgtEl>
                                        <p:attrNameLst>
                                          <p:attrName>style.visibility</p:attrName>
                                        </p:attrNameLst>
                                      </p:cBhvr>
                                      <p:to>
                                        <p:strVal val="visible"/>
                                      </p:to>
                                    </p:set>
                                    <p:anim calcmode="lin" valueType="num">
                                      <p:cBhvr>
                                        <p:cTn id="15" dur="250" fill="hold"/>
                                        <p:tgtEl>
                                          <p:spTgt spid="52"/>
                                        </p:tgtEl>
                                        <p:attrNameLst>
                                          <p:attrName>drawProgress</p:attrName>
                                        </p:attrNameLst>
                                      </p:cBhvr>
                                      <p:tavLst>
                                        <p:tav tm="0">
                                          <p:val>
                                            <p:fltVal val="0"/>
                                          </p:val>
                                        </p:tav>
                                        <p:tav tm="100000">
                                          <p:val>
                                            <p:fltVal val="1"/>
                                          </p:val>
                                        </p:tav>
                                      </p:tavLst>
                                    </p:anim>
                                  </p:childTnLst>
                                </p:cTn>
                              </p:par>
                              <p:par>
                                <p:cTn id="16" presetID="63" presetClass="entr" presetSubtype="0" fill="hold" nodeType="withEffect">
                                  <p:stCondLst>
                                    <p:cond delay="0"/>
                                  </p:stCondLst>
                                  <p:childTnLst>
                                    <p:set>
                                      <p:cBhvr>
                                        <p:cTn id="17" dur="1" fill="hold">
                                          <p:stCondLst>
                                            <p:cond delay="0"/>
                                          </p:stCondLst>
                                        </p:cTn>
                                        <p:tgtEl>
                                          <p:spTgt spid="42"/>
                                        </p:tgtEl>
                                        <p:attrNameLst>
                                          <p:attrName>style.visibility</p:attrName>
                                        </p:attrNameLst>
                                      </p:cBhvr>
                                      <p:to>
                                        <p:strVal val="visible"/>
                                      </p:to>
                                    </p:set>
                                    <p:anim calcmode="lin" valueType="num">
                                      <p:cBhvr>
                                        <p:cTn id="18" dur="250" fill="hold"/>
                                        <p:tgtEl>
                                          <p:spTgt spid="42"/>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14DA27-7F33-CC45-9A68-BE824B416953}"/>
              </a:ext>
            </a:extLst>
          </p:cNvPr>
          <p:cNvSpPr>
            <a:spLocks noGrp="1"/>
          </p:cNvSpPr>
          <p:nvPr>
            <p:ph type="title"/>
          </p:nvPr>
        </p:nvSpPr>
        <p:spPr/>
        <p:txBody>
          <a:bodyPr/>
          <a:lstStyle/>
          <a:p>
            <a:r>
              <a:rPr lang="en-US" dirty="0"/>
              <a:t>Grill your </a:t>
            </a:r>
            <a:r>
              <a:rPr lang="en-US" strike="sngStrike" dirty="0"/>
              <a:t>skewers</a:t>
            </a:r>
            <a:r>
              <a:rPr lang="en-US" dirty="0"/>
              <a:t> pipeline!!</a:t>
            </a:r>
          </a:p>
        </p:txBody>
      </p:sp>
      <p:sp>
        <p:nvSpPr>
          <p:cNvPr id="4" name="Slide Number Placeholder 3">
            <a:extLst>
              <a:ext uri="{FF2B5EF4-FFF2-40B4-BE49-F238E27FC236}">
                <a16:creationId xmlns:a16="http://schemas.microsoft.com/office/drawing/2014/main" id="{8E298F8E-9E87-9B44-8E36-8894EE2BD1DD}"/>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20</a:t>
            </a:fld>
            <a:endParaRPr lang="en"/>
          </a:p>
        </p:txBody>
      </p:sp>
      <p:pic>
        <p:nvPicPr>
          <p:cNvPr id="5" name="Picture 4">
            <a:extLst>
              <a:ext uri="{FF2B5EF4-FFF2-40B4-BE49-F238E27FC236}">
                <a16:creationId xmlns:a16="http://schemas.microsoft.com/office/drawing/2014/main" id="{4C050D6C-5157-DA40-B68A-D33DAEAFF58C}"/>
              </a:ext>
            </a:extLst>
          </p:cNvPr>
          <p:cNvPicPr>
            <a:picLocks noChangeAspect="1"/>
          </p:cNvPicPr>
          <p:nvPr/>
        </p:nvPicPr>
        <p:blipFill>
          <a:blip r:embed="rId3"/>
          <a:stretch>
            <a:fillRect/>
          </a:stretch>
        </p:blipFill>
        <p:spPr>
          <a:xfrm flipH="1">
            <a:off x="1693582" y="1047838"/>
            <a:ext cx="5756835" cy="3834052"/>
          </a:xfrm>
          <a:prstGeom prst="rect">
            <a:avLst/>
          </a:prstGeom>
        </p:spPr>
      </p:pic>
      <p:sp>
        <p:nvSpPr>
          <p:cNvPr id="6" name="Rectangle 5">
            <a:extLst>
              <a:ext uri="{FF2B5EF4-FFF2-40B4-BE49-F238E27FC236}">
                <a16:creationId xmlns:a16="http://schemas.microsoft.com/office/drawing/2014/main" id="{2776FE30-B902-284C-93D2-A8B0C5E0442F}"/>
              </a:ext>
            </a:extLst>
          </p:cNvPr>
          <p:cNvSpPr/>
          <p:nvPr/>
        </p:nvSpPr>
        <p:spPr>
          <a:xfrm>
            <a:off x="6111688" y="4881890"/>
            <a:ext cx="3032312" cy="261610"/>
          </a:xfrm>
          <a:prstGeom prst="rect">
            <a:avLst/>
          </a:prstGeom>
        </p:spPr>
        <p:txBody>
          <a:bodyPr wrap="square">
            <a:spAutoFit/>
          </a:bodyPr>
          <a:lstStyle/>
          <a:p>
            <a:pPr algn="r"/>
            <a:r>
              <a:rPr lang="en-US" sz="1050" dirty="0">
                <a:hlinkClick r:id="rId4"/>
              </a:rPr>
              <a:t>https://mypureplants.com/grilled-vegetable-kabobs</a:t>
            </a:r>
            <a:endParaRPr lang="en-US" sz="1050" dirty="0"/>
          </a:p>
        </p:txBody>
      </p:sp>
      <p:sp>
        <p:nvSpPr>
          <p:cNvPr id="3" name="Rectangle 2">
            <a:extLst>
              <a:ext uri="{FF2B5EF4-FFF2-40B4-BE49-F238E27FC236}">
                <a16:creationId xmlns:a16="http://schemas.microsoft.com/office/drawing/2014/main" id="{A75E4E75-9822-9747-BBE4-98984E77B96B}"/>
              </a:ext>
            </a:extLst>
          </p:cNvPr>
          <p:cNvSpPr/>
          <p:nvPr/>
        </p:nvSpPr>
        <p:spPr>
          <a:xfrm>
            <a:off x="1693581" y="1047837"/>
            <a:ext cx="5756835" cy="3834051"/>
          </a:xfrm>
          <a:prstGeom prst="rect">
            <a:avLst/>
          </a:prstGeom>
          <a:solidFill>
            <a:srgbClr val="FFFFF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C04DACB1-5872-7F49-80BD-A90CD86A8456}"/>
              </a:ext>
            </a:extLst>
          </p:cNvPr>
          <p:cNvSpPr txBox="1"/>
          <p:nvPr/>
        </p:nvSpPr>
        <p:spPr>
          <a:xfrm>
            <a:off x="311700" y="1328446"/>
            <a:ext cx="523285" cy="369332"/>
          </a:xfrm>
          <a:prstGeom prst="rect">
            <a:avLst/>
          </a:prstGeom>
          <a:noFill/>
        </p:spPr>
        <p:txBody>
          <a:bodyPr wrap="none" rtlCol="0">
            <a:spAutoFit/>
          </a:bodyPr>
          <a:lstStyle/>
          <a:p>
            <a:r>
              <a:rPr lang="en-US" dirty="0">
                <a:solidFill>
                  <a:srgbClr val="002060"/>
                </a:solidFill>
              </a:rPr>
              <a:t>You</a:t>
            </a:r>
          </a:p>
        </p:txBody>
      </p:sp>
      <p:sp>
        <p:nvSpPr>
          <p:cNvPr id="8" name="TextBox 7">
            <a:extLst>
              <a:ext uri="{FF2B5EF4-FFF2-40B4-BE49-F238E27FC236}">
                <a16:creationId xmlns:a16="http://schemas.microsoft.com/office/drawing/2014/main" id="{1C6C2BFF-BF02-E145-A2EF-79D287CAF045}"/>
              </a:ext>
            </a:extLst>
          </p:cNvPr>
          <p:cNvSpPr txBox="1"/>
          <p:nvPr/>
        </p:nvSpPr>
        <p:spPr>
          <a:xfrm>
            <a:off x="306456" y="2348475"/>
            <a:ext cx="1462195" cy="923330"/>
          </a:xfrm>
          <a:prstGeom prst="rect">
            <a:avLst/>
          </a:prstGeom>
          <a:noFill/>
        </p:spPr>
        <p:txBody>
          <a:bodyPr wrap="none" rtlCol="0">
            <a:spAutoFit/>
          </a:bodyPr>
          <a:lstStyle/>
          <a:p>
            <a:r>
              <a:rPr lang="en-US" dirty="0">
                <a:solidFill>
                  <a:srgbClr val="7030A0"/>
                </a:solidFill>
              </a:rPr>
              <a:t>Container</a:t>
            </a:r>
          </a:p>
          <a:p>
            <a:r>
              <a:rPr lang="en-US" dirty="0">
                <a:solidFill>
                  <a:srgbClr val="7030A0"/>
                </a:solidFill>
              </a:rPr>
              <a:t>(consistent </a:t>
            </a:r>
          </a:p>
          <a:p>
            <a:r>
              <a:rPr lang="en-US" dirty="0">
                <a:solidFill>
                  <a:srgbClr val="7030A0"/>
                </a:solidFill>
              </a:rPr>
              <a:t>environment)</a:t>
            </a:r>
          </a:p>
        </p:txBody>
      </p:sp>
      <p:sp>
        <p:nvSpPr>
          <p:cNvPr id="9" name="TextBox 8">
            <a:extLst>
              <a:ext uri="{FF2B5EF4-FFF2-40B4-BE49-F238E27FC236}">
                <a16:creationId xmlns:a16="http://schemas.microsoft.com/office/drawing/2014/main" id="{3A48F113-F616-274F-AC46-278A67CAF842}"/>
              </a:ext>
            </a:extLst>
          </p:cNvPr>
          <p:cNvSpPr txBox="1"/>
          <p:nvPr/>
        </p:nvSpPr>
        <p:spPr>
          <a:xfrm>
            <a:off x="311700" y="3645503"/>
            <a:ext cx="1073307" cy="369332"/>
          </a:xfrm>
          <a:prstGeom prst="rect">
            <a:avLst/>
          </a:prstGeom>
          <a:noFill/>
        </p:spPr>
        <p:txBody>
          <a:bodyPr wrap="none" rtlCol="0">
            <a:spAutoFit/>
          </a:bodyPr>
          <a:lstStyle/>
          <a:p>
            <a:r>
              <a:rPr lang="en-US" dirty="0">
                <a:solidFill>
                  <a:schemeClr val="accent2">
                    <a:lumMod val="75000"/>
                  </a:schemeClr>
                </a:solidFill>
              </a:rPr>
              <a:t>Job script</a:t>
            </a:r>
          </a:p>
        </p:txBody>
      </p:sp>
      <p:sp>
        <p:nvSpPr>
          <p:cNvPr id="10" name="TextBox 9">
            <a:extLst>
              <a:ext uri="{FF2B5EF4-FFF2-40B4-BE49-F238E27FC236}">
                <a16:creationId xmlns:a16="http://schemas.microsoft.com/office/drawing/2014/main" id="{6F1A2673-6E88-7F46-95BB-3B0301900DE2}"/>
              </a:ext>
            </a:extLst>
          </p:cNvPr>
          <p:cNvSpPr txBox="1"/>
          <p:nvPr/>
        </p:nvSpPr>
        <p:spPr>
          <a:xfrm>
            <a:off x="7846339" y="1275124"/>
            <a:ext cx="1327223" cy="923330"/>
          </a:xfrm>
          <a:prstGeom prst="rect">
            <a:avLst/>
          </a:prstGeom>
          <a:noFill/>
        </p:spPr>
        <p:txBody>
          <a:bodyPr wrap="none" rtlCol="0">
            <a:spAutoFit/>
          </a:bodyPr>
          <a:lstStyle/>
          <a:p>
            <a:pPr algn="r"/>
            <a:r>
              <a:rPr lang="en-US" dirty="0">
                <a:solidFill>
                  <a:srgbClr val="00B0F0"/>
                </a:solidFill>
              </a:rPr>
              <a:t>Customized </a:t>
            </a:r>
          </a:p>
          <a:p>
            <a:pPr algn="r"/>
            <a:r>
              <a:rPr lang="en-US" dirty="0">
                <a:solidFill>
                  <a:srgbClr val="00B0F0"/>
                </a:solidFill>
              </a:rPr>
              <a:t>Pre-QC</a:t>
            </a:r>
          </a:p>
          <a:p>
            <a:pPr algn="r"/>
            <a:r>
              <a:rPr lang="en-US" dirty="0">
                <a:solidFill>
                  <a:srgbClr val="00B0F0"/>
                </a:solidFill>
              </a:rPr>
              <a:t>(python/R)</a:t>
            </a:r>
          </a:p>
        </p:txBody>
      </p:sp>
      <p:sp>
        <p:nvSpPr>
          <p:cNvPr id="11" name="TextBox 10">
            <a:extLst>
              <a:ext uri="{FF2B5EF4-FFF2-40B4-BE49-F238E27FC236}">
                <a16:creationId xmlns:a16="http://schemas.microsoft.com/office/drawing/2014/main" id="{8707B657-F2B4-324F-9581-D53AC36AA855}"/>
              </a:ext>
            </a:extLst>
          </p:cNvPr>
          <p:cNvSpPr txBox="1"/>
          <p:nvPr/>
        </p:nvSpPr>
        <p:spPr>
          <a:xfrm>
            <a:off x="7973232" y="2285937"/>
            <a:ext cx="1200330" cy="646331"/>
          </a:xfrm>
          <a:prstGeom prst="rect">
            <a:avLst/>
          </a:prstGeom>
          <a:noFill/>
        </p:spPr>
        <p:txBody>
          <a:bodyPr wrap="none" rtlCol="0">
            <a:spAutoFit/>
          </a:bodyPr>
          <a:lstStyle/>
          <a:p>
            <a:pPr algn="r"/>
            <a:r>
              <a:rPr lang="en-US" dirty="0">
                <a:solidFill>
                  <a:srgbClr val="00B050"/>
                </a:solidFill>
              </a:rPr>
              <a:t>Shell tools </a:t>
            </a:r>
          </a:p>
          <a:p>
            <a:pPr algn="r"/>
            <a:r>
              <a:rPr lang="en-US" dirty="0">
                <a:solidFill>
                  <a:srgbClr val="00B050"/>
                </a:solidFill>
              </a:rPr>
              <a:t>(bash)</a:t>
            </a:r>
          </a:p>
        </p:txBody>
      </p:sp>
      <p:sp>
        <p:nvSpPr>
          <p:cNvPr id="12" name="TextBox 11">
            <a:extLst>
              <a:ext uri="{FF2B5EF4-FFF2-40B4-BE49-F238E27FC236}">
                <a16:creationId xmlns:a16="http://schemas.microsoft.com/office/drawing/2014/main" id="{C080045A-E340-014E-B03D-6B619201851D}"/>
              </a:ext>
            </a:extLst>
          </p:cNvPr>
          <p:cNvSpPr txBox="1"/>
          <p:nvPr/>
        </p:nvSpPr>
        <p:spPr>
          <a:xfrm>
            <a:off x="7935015" y="4013947"/>
            <a:ext cx="1208985" cy="646331"/>
          </a:xfrm>
          <a:prstGeom prst="rect">
            <a:avLst/>
          </a:prstGeom>
          <a:noFill/>
        </p:spPr>
        <p:txBody>
          <a:bodyPr wrap="none" rtlCol="0">
            <a:spAutoFit/>
          </a:bodyPr>
          <a:lstStyle/>
          <a:p>
            <a:pPr algn="r"/>
            <a:r>
              <a:rPr lang="en-US" dirty="0">
                <a:solidFill>
                  <a:srgbClr val="FF0000"/>
                </a:solidFill>
              </a:rPr>
              <a:t>Make plot</a:t>
            </a:r>
          </a:p>
          <a:p>
            <a:pPr algn="r"/>
            <a:r>
              <a:rPr lang="en-US" dirty="0">
                <a:solidFill>
                  <a:srgbClr val="FF0000"/>
                </a:solidFill>
              </a:rPr>
              <a:t>(python/R)</a:t>
            </a:r>
          </a:p>
        </p:txBody>
      </p:sp>
      <p:sp>
        <p:nvSpPr>
          <p:cNvPr id="13" name="Freeform 12">
            <a:extLst>
              <a:ext uri="{FF2B5EF4-FFF2-40B4-BE49-F238E27FC236}">
                <a16:creationId xmlns:a16="http://schemas.microsoft.com/office/drawing/2014/main" id="{C00570F5-457E-E148-9601-AA0D856BA59D}"/>
              </a:ext>
            </a:extLst>
          </p:cNvPr>
          <p:cNvSpPr/>
          <p:nvPr/>
        </p:nvSpPr>
        <p:spPr>
          <a:xfrm>
            <a:off x="1694329" y="1048871"/>
            <a:ext cx="1223683" cy="1553135"/>
          </a:xfrm>
          <a:custGeom>
            <a:avLst/>
            <a:gdLst>
              <a:gd name="connsiteX0" fmla="*/ 20171 w 1223683"/>
              <a:gd name="connsiteY0" fmla="*/ 0 h 1553135"/>
              <a:gd name="connsiteX1" fmla="*/ 188259 w 1223683"/>
              <a:gd name="connsiteY1" fmla="*/ 20170 h 1553135"/>
              <a:gd name="connsiteX2" fmla="*/ 282389 w 1223683"/>
              <a:gd name="connsiteY2" fmla="*/ 80682 h 1553135"/>
              <a:gd name="connsiteX3" fmla="*/ 329453 w 1223683"/>
              <a:gd name="connsiteY3" fmla="*/ 134470 h 1553135"/>
              <a:gd name="connsiteX4" fmla="*/ 423583 w 1223683"/>
              <a:gd name="connsiteY4" fmla="*/ 168088 h 1553135"/>
              <a:gd name="connsiteX5" fmla="*/ 490818 w 1223683"/>
              <a:gd name="connsiteY5" fmla="*/ 255494 h 1553135"/>
              <a:gd name="connsiteX6" fmla="*/ 524436 w 1223683"/>
              <a:gd name="connsiteY6" fmla="*/ 316005 h 1553135"/>
              <a:gd name="connsiteX7" fmla="*/ 739589 w 1223683"/>
              <a:gd name="connsiteY7" fmla="*/ 316005 h 1553135"/>
              <a:gd name="connsiteX8" fmla="*/ 874059 w 1223683"/>
              <a:gd name="connsiteY8" fmla="*/ 342900 h 1553135"/>
              <a:gd name="connsiteX9" fmla="*/ 941295 w 1223683"/>
              <a:gd name="connsiteY9" fmla="*/ 430305 h 1553135"/>
              <a:gd name="connsiteX10" fmla="*/ 927847 w 1223683"/>
              <a:gd name="connsiteY10" fmla="*/ 504264 h 1553135"/>
              <a:gd name="connsiteX11" fmla="*/ 914400 w 1223683"/>
              <a:gd name="connsiteY11" fmla="*/ 564776 h 1553135"/>
              <a:gd name="connsiteX12" fmla="*/ 1062318 w 1223683"/>
              <a:gd name="connsiteY12" fmla="*/ 524435 h 1553135"/>
              <a:gd name="connsiteX13" fmla="*/ 1129553 w 1223683"/>
              <a:gd name="connsiteY13" fmla="*/ 551329 h 1553135"/>
              <a:gd name="connsiteX14" fmla="*/ 1203512 w 1223683"/>
              <a:gd name="connsiteY14" fmla="*/ 618564 h 1553135"/>
              <a:gd name="connsiteX15" fmla="*/ 1223683 w 1223683"/>
              <a:gd name="connsiteY15" fmla="*/ 699247 h 1553135"/>
              <a:gd name="connsiteX16" fmla="*/ 1190065 w 1223683"/>
              <a:gd name="connsiteY16" fmla="*/ 800100 h 1553135"/>
              <a:gd name="connsiteX17" fmla="*/ 484095 w 1223683"/>
              <a:gd name="connsiteY17" fmla="*/ 1136276 h 1553135"/>
              <a:gd name="connsiteX18" fmla="*/ 712695 w 1223683"/>
              <a:gd name="connsiteY18" fmla="*/ 1237129 h 1553135"/>
              <a:gd name="connsiteX19" fmla="*/ 961465 w 1223683"/>
              <a:gd name="connsiteY19" fmla="*/ 1358153 h 1553135"/>
              <a:gd name="connsiteX20" fmla="*/ 1042147 w 1223683"/>
              <a:gd name="connsiteY20" fmla="*/ 1411941 h 1553135"/>
              <a:gd name="connsiteX21" fmla="*/ 1028700 w 1223683"/>
              <a:gd name="connsiteY21" fmla="*/ 1492623 h 1553135"/>
              <a:gd name="connsiteX22" fmla="*/ 981636 w 1223683"/>
              <a:gd name="connsiteY22" fmla="*/ 1553135 h 1553135"/>
              <a:gd name="connsiteX23" fmla="*/ 779930 w 1223683"/>
              <a:gd name="connsiteY23" fmla="*/ 1499347 h 1553135"/>
              <a:gd name="connsiteX24" fmla="*/ 564777 w 1223683"/>
              <a:gd name="connsiteY24" fmla="*/ 1512794 h 1553135"/>
              <a:gd name="connsiteX25" fmla="*/ 342900 w 1223683"/>
              <a:gd name="connsiteY25" fmla="*/ 1445558 h 1553135"/>
              <a:gd name="connsiteX26" fmla="*/ 87406 w 1223683"/>
              <a:gd name="connsiteY26" fmla="*/ 1425388 h 1553135"/>
              <a:gd name="connsiteX27" fmla="*/ 0 w 1223683"/>
              <a:gd name="connsiteY27" fmla="*/ 1405217 h 1553135"/>
              <a:gd name="connsiteX28" fmla="*/ 20171 w 1223683"/>
              <a:gd name="connsiteY28" fmla="*/ 0 h 1553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223683" h="1553135">
                <a:moveTo>
                  <a:pt x="20171" y="0"/>
                </a:moveTo>
                <a:lnTo>
                  <a:pt x="188259" y="20170"/>
                </a:lnTo>
                <a:lnTo>
                  <a:pt x="282389" y="80682"/>
                </a:lnTo>
                <a:lnTo>
                  <a:pt x="329453" y="134470"/>
                </a:lnTo>
                <a:lnTo>
                  <a:pt x="423583" y="168088"/>
                </a:lnTo>
                <a:lnTo>
                  <a:pt x="490818" y="255494"/>
                </a:lnTo>
                <a:lnTo>
                  <a:pt x="524436" y="316005"/>
                </a:lnTo>
                <a:lnTo>
                  <a:pt x="739589" y="316005"/>
                </a:lnTo>
                <a:lnTo>
                  <a:pt x="874059" y="342900"/>
                </a:lnTo>
                <a:lnTo>
                  <a:pt x="941295" y="430305"/>
                </a:lnTo>
                <a:lnTo>
                  <a:pt x="927847" y="504264"/>
                </a:lnTo>
                <a:lnTo>
                  <a:pt x="914400" y="564776"/>
                </a:lnTo>
                <a:lnTo>
                  <a:pt x="1062318" y="524435"/>
                </a:lnTo>
                <a:lnTo>
                  <a:pt x="1129553" y="551329"/>
                </a:lnTo>
                <a:lnTo>
                  <a:pt x="1203512" y="618564"/>
                </a:lnTo>
                <a:lnTo>
                  <a:pt x="1223683" y="699247"/>
                </a:lnTo>
                <a:lnTo>
                  <a:pt x="1190065" y="800100"/>
                </a:lnTo>
                <a:lnTo>
                  <a:pt x="484095" y="1136276"/>
                </a:lnTo>
                <a:lnTo>
                  <a:pt x="712695" y="1237129"/>
                </a:lnTo>
                <a:lnTo>
                  <a:pt x="961465" y="1358153"/>
                </a:lnTo>
                <a:lnTo>
                  <a:pt x="1042147" y="1411941"/>
                </a:lnTo>
                <a:lnTo>
                  <a:pt x="1028700" y="1492623"/>
                </a:lnTo>
                <a:lnTo>
                  <a:pt x="981636" y="1553135"/>
                </a:lnTo>
                <a:lnTo>
                  <a:pt x="779930" y="1499347"/>
                </a:lnTo>
                <a:lnTo>
                  <a:pt x="564777" y="1512794"/>
                </a:lnTo>
                <a:lnTo>
                  <a:pt x="342900" y="1445558"/>
                </a:lnTo>
                <a:lnTo>
                  <a:pt x="87406" y="1425388"/>
                </a:lnTo>
                <a:lnTo>
                  <a:pt x="0" y="1405217"/>
                </a:lnTo>
                <a:cubicBezTo>
                  <a:pt x="2241" y="932329"/>
                  <a:pt x="4483" y="459441"/>
                  <a:pt x="20171" y="0"/>
                </a:cubicBezTo>
                <a:close/>
              </a:path>
            </a:pathLst>
          </a:custGeom>
          <a:solidFill>
            <a:srgbClr val="0070C0">
              <a:alpha val="10000"/>
            </a:srgb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13">
            <a:extLst>
              <a:ext uri="{FF2B5EF4-FFF2-40B4-BE49-F238E27FC236}">
                <a16:creationId xmlns:a16="http://schemas.microsoft.com/office/drawing/2014/main" id="{AE7A9B45-5D3C-E14A-BF7A-B8C52B352534}"/>
              </a:ext>
            </a:extLst>
          </p:cNvPr>
          <p:cNvSpPr/>
          <p:nvPr/>
        </p:nvSpPr>
        <p:spPr>
          <a:xfrm>
            <a:off x="2252382" y="1055594"/>
            <a:ext cx="5197289" cy="3852582"/>
          </a:xfrm>
          <a:custGeom>
            <a:avLst/>
            <a:gdLst>
              <a:gd name="connsiteX0" fmla="*/ 0 w 5197289"/>
              <a:gd name="connsiteY0" fmla="*/ 1116106 h 3852582"/>
              <a:gd name="connsiteX1" fmla="*/ 638736 w 5197289"/>
              <a:gd name="connsiteY1" fmla="*/ 813547 h 3852582"/>
              <a:gd name="connsiteX2" fmla="*/ 766483 w 5197289"/>
              <a:gd name="connsiteY2" fmla="*/ 840441 h 3852582"/>
              <a:gd name="connsiteX3" fmla="*/ 739589 w 5197289"/>
              <a:gd name="connsiteY3" fmla="*/ 941294 h 3852582"/>
              <a:gd name="connsiteX4" fmla="*/ 914400 w 5197289"/>
              <a:gd name="connsiteY4" fmla="*/ 995082 h 3852582"/>
              <a:gd name="connsiteX5" fmla="*/ 1465730 w 5197289"/>
              <a:gd name="connsiteY5" fmla="*/ 6724 h 3852582"/>
              <a:gd name="connsiteX6" fmla="*/ 3664324 w 5197289"/>
              <a:gd name="connsiteY6" fmla="*/ 0 h 3852582"/>
              <a:gd name="connsiteX7" fmla="*/ 4975412 w 5197289"/>
              <a:gd name="connsiteY7" fmla="*/ 625288 h 3852582"/>
              <a:gd name="connsiteX8" fmla="*/ 5136777 w 5197289"/>
              <a:gd name="connsiteY8" fmla="*/ 773206 h 3852582"/>
              <a:gd name="connsiteX9" fmla="*/ 5197289 w 5197289"/>
              <a:gd name="connsiteY9" fmla="*/ 927847 h 3852582"/>
              <a:gd name="connsiteX10" fmla="*/ 5190565 w 5197289"/>
              <a:gd name="connsiteY10" fmla="*/ 1795182 h 3852582"/>
              <a:gd name="connsiteX11" fmla="*/ 4867836 w 5197289"/>
              <a:gd name="connsiteY11" fmla="*/ 2891118 h 3852582"/>
              <a:gd name="connsiteX12" fmla="*/ 4403912 w 5197289"/>
              <a:gd name="connsiteY12" fmla="*/ 3832412 h 3852582"/>
              <a:gd name="connsiteX13" fmla="*/ 1775012 w 5197289"/>
              <a:gd name="connsiteY13" fmla="*/ 3852582 h 3852582"/>
              <a:gd name="connsiteX14" fmla="*/ 786653 w 5197289"/>
              <a:gd name="connsiteY14" fmla="*/ 3328147 h 3852582"/>
              <a:gd name="connsiteX15" fmla="*/ 544606 w 5197289"/>
              <a:gd name="connsiteY15" fmla="*/ 2985247 h 3852582"/>
              <a:gd name="connsiteX16" fmla="*/ 470647 w 5197289"/>
              <a:gd name="connsiteY16" fmla="*/ 2595282 h 3852582"/>
              <a:gd name="connsiteX17" fmla="*/ 786653 w 5197289"/>
              <a:gd name="connsiteY17" fmla="*/ 1371600 h 3852582"/>
              <a:gd name="connsiteX18" fmla="*/ 611842 w 5197289"/>
              <a:gd name="connsiteY18" fmla="*/ 1331259 h 3852582"/>
              <a:gd name="connsiteX19" fmla="*/ 537883 w 5197289"/>
              <a:gd name="connsiteY19" fmla="*/ 1405218 h 3852582"/>
              <a:gd name="connsiteX20" fmla="*/ 0 w 5197289"/>
              <a:gd name="connsiteY20" fmla="*/ 1116106 h 3852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197289" h="3852582">
                <a:moveTo>
                  <a:pt x="0" y="1116106"/>
                </a:moveTo>
                <a:lnTo>
                  <a:pt x="638736" y="813547"/>
                </a:lnTo>
                <a:lnTo>
                  <a:pt x="766483" y="840441"/>
                </a:lnTo>
                <a:lnTo>
                  <a:pt x="739589" y="941294"/>
                </a:lnTo>
                <a:lnTo>
                  <a:pt x="914400" y="995082"/>
                </a:lnTo>
                <a:lnTo>
                  <a:pt x="1465730" y="6724"/>
                </a:lnTo>
                <a:lnTo>
                  <a:pt x="3664324" y="0"/>
                </a:lnTo>
                <a:lnTo>
                  <a:pt x="4975412" y="625288"/>
                </a:lnTo>
                <a:lnTo>
                  <a:pt x="5136777" y="773206"/>
                </a:lnTo>
                <a:lnTo>
                  <a:pt x="5197289" y="927847"/>
                </a:lnTo>
                <a:cubicBezTo>
                  <a:pt x="5195048" y="1216959"/>
                  <a:pt x="5192806" y="1506070"/>
                  <a:pt x="5190565" y="1795182"/>
                </a:cubicBezTo>
                <a:lnTo>
                  <a:pt x="4867836" y="2891118"/>
                </a:lnTo>
                <a:lnTo>
                  <a:pt x="4403912" y="3832412"/>
                </a:lnTo>
                <a:lnTo>
                  <a:pt x="1775012" y="3852582"/>
                </a:lnTo>
                <a:lnTo>
                  <a:pt x="786653" y="3328147"/>
                </a:lnTo>
                <a:lnTo>
                  <a:pt x="544606" y="2985247"/>
                </a:lnTo>
                <a:lnTo>
                  <a:pt x="470647" y="2595282"/>
                </a:lnTo>
                <a:lnTo>
                  <a:pt x="786653" y="1371600"/>
                </a:lnTo>
                <a:lnTo>
                  <a:pt x="611842" y="1331259"/>
                </a:lnTo>
                <a:lnTo>
                  <a:pt x="537883" y="1405218"/>
                </a:lnTo>
                <a:lnTo>
                  <a:pt x="0" y="1116106"/>
                </a:lnTo>
                <a:close/>
              </a:path>
            </a:pathLst>
          </a:custGeom>
          <a:solidFill>
            <a:srgbClr val="7030A0">
              <a:alpha val="10000"/>
            </a:srgbClr>
          </a:solidFill>
          <a:ln>
            <a:solidFill>
              <a:srgbClr val="7030A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16">
            <a:extLst>
              <a:ext uri="{FF2B5EF4-FFF2-40B4-BE49-F238E27FC236}">
                <a16:creationId xmlns:a16="http://schemas.microsoft.com/office/drawing/2014/main" id="{4D9C8E45-8AB4-794D-9116-9C43389BEA79}"/>
              </a:ext>
            </a:extLst>
          </p:cNvPr>
          <p:cNvSpPr/>
          <p:nvPr/>
        </p:nvSpPr>
        <p:spPr>
          <a:xfrm>
            <a:off x="3264088" y="2561665"/>
            <a:ext cx="3519954" cy="1506070"/>
          </a:xfrm>
          <a:custGeom>
            <a:avLst/>
            <a:gdLst>
              <a:gd name="connsiteX0" fmla="*/ 6723 w 3469341"/>
              <a:gd name="connsiteY0" fmla="*/ 0 h 1479176"/>
              <a:gd name="connsiteX1" fmla="*/ 3099547 w 3469341"/>
              <a:gd name="connsiteY1" fmla="*/ 1317811 h 1479176"/>
              <a:gd name="connsiteX2" fmla="*/ 3469341 w 3469341"/>
              <a:gd name="connsiteY2" fmla="*/ 1479176 h 1479176"/>
              <a:gd name="connsiteX3" fmla="*/ 3032312 w 3469341"/>
              <a:gd name="connsiteY3" fmla="*/ 1344706 h 1479176"/>
              <a:gd name="connsiteX4" fmla="*/ 0 w 3469341"/>
              <a:gd name="connsiteY4" fmla="*/ 60511 h 1479176"/>
              <a:gd name="connsiteX5" fmla="*/ 6723 w 3469341"/>
              <a:gd name="connsiteY5" fmla="*/ 0 h 1479176"/>
              <a:gd name="connsiteX0" fmla="*/ 6723 w 3469341"/>
              <a:gd name="connsiteY0" fmla="*/ 0 h 1479176"/>
              <a:gd name="connsiteX1" fmla="*/ 3099547 w 3469341"/>
              <a:gd name="connsiteY1" fmla="*/ 1317811 h 1479176"/>
              <a:gd name="connsiteX2" fmla="*/ 3469341 w 3469341"/>
              <a:gd name="connsiteY2" fmla="*/ 1479176 h 1479176"/>
              <a:gd name="connsiteX3" fmla="*/ 3086100 w 3469341"/>
              <a:gd name="connsiteY3" fmla="*/ 1364877 h 1479176"/>
              <a:gd name="connsiteX4" fmla="*/ 0 w 3469341"/>
              <a:gd name="connsiteY4" fmla="*/ 60511 h 1479176"/>
              <a:gd name="connsiteX5" fmla="*/ 6723 w 3469341"/>
              <a:gd name="connsiteY5" fmla="*/ 0 h 1479176"/>
              <a:gd name="connsiteX0" fmla="*/ 6723 w 3496235"/>
              <a:gd name="connsiteY0" fmla="*/ 0 h 1506070"/>
              <a:gd name="connsiteX1" fmla="*/ 3099547 w 3496235"/>
              <a:gd name="connsiteY1" fmla="*/ 1317811 h 1506070"/>
              <a:gd name="connsiteX2" fmla="*/ 3496235 w 3496235"/>
              <a:gd name="connsiteY2" fmla="*/ 1506070 h 1506070"/>
              <a:gd name="connsiteX3" fmla="*/ 3086100 w 3496235"/>
              <a:gd name="connsiteY3" fmla="*/ 1364877 h 1506070"/>
              <a:gd name="connsiteX4" fmla="*/ 0 w 3496235"/>
              <a:gd name="connsiteY4" fmla="*/ 60511 h 1506070"/>
              <a:gd name="connsiteX5" fmla="*/ 6723 w 3496235"/>
              <a:gd name="connsiteY5" fmla="*/ 0 h 1506070"/>
              <a:gd name="connsiteX0" fmla="*/ 33617 w 3523129"/>
              <a:gd name="connsiteY0" fmla="*/ 0 h 1506070"/>
              <a:gd name="connsiteX1" fmla="*/ 3126441 w 3523129"/>
              <a:gd name="connsiteY1" fmla="*/ 1317811 h 1506070"/>
              <a:gd name="connsiteX2" fmla="*/ 3523129 w 3523129"/>
              <a:gd name="connsiteY2" fmla="*/ 1506070 h 1506070"/>
              <a:gd name="connsiteX3" fmla="*/ 3112994 w 3523129"/>
              <a:gd name="connsiteY3" fmla="*/ 1364877 h 1506070"/>
              <a:gd name="connsiteX4" fmla="*/ 0 w 3523129"/>
              <a:gd name="connsiteY4" fmla="*/ 60511 h 1506070"/>
              <a:gd name="connsiteX5" fmla="*/ 33617 w 3523129"/>
              <a:gd name="connsiteY5" fmla="*/ 0 h 1506070"/>
              <a:gd name="connsiteX0" fmla="*/ 30442 w 3519954"/>
              <a:gd name="connsiteY0" fmla="*/ 0 h 1506070"/>
              <a:gd name="connsiteX1" fmla="*/ 3123266 w 3519954"/>
              <a:gd name="connsiteY1" fmla="*/ 1317811 h 1506070"/>
              <a:gd name="connsiteX2" fmla="*/ 3519954 w 3519954"/>
              <a:gd name="connsiteY2" fmla="*/ 1506070 h 1506070"/>
              <a:gd name="connsiteX3" fmla="*/ 3109819 w 3519954"/>
              <a:gd name="connsiteY3" fmla="*/ 1364877 h 1506070"/>
              <a:gd name="connsiteX4" fmla="*/ 0 w 3519954"/>
              <a:gd name="connsiteY4" fmla="*/ 66861 h 1506070"/>
              <a:gd name="connsiteX5" fmla="*/ 30442 w 3519954"/>
              <a:gd name="connsiteY5" fmla="*/ 0 h 1506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19954" h="1506070">
                <a:moveTo>
                  <a:pt x="30442" y="0"/>
                </a:moveTo>
                <a:lnTo>
                  <a:pt x="3123266" y="1317811"/>
                </a:lnTo>
                <a:lnTo>
                  <a:pt x="3519954" y="1506070"/>
                </a:lnTo>
                <a:lnTo>
                  <a:pt x="3109819" y="1364877"/>
                </a:lnTo>
                <a:lnTo>
                  <a:pt x="0" y="66861"/>
                </a:lnTo>
                <a:lnTo>
                  <a:pt x="30442" y="0"/>
                </a:lnTo>
                <a:close/>
              </a:path>
            </a:pathLst>
          </a:custGeom>
          <a:solidFill>
            <a:schemeClr val="accent2">
              <a:lumMod val="75000"/>
              <a:alpha val="5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21">
            <a:extLst>
              <a:ext uri="{FF2B5EF4-FFF2-40B4-BE49-F238E27FC236}">
                <a16:creationId xmlns:a16="http://schemas.microsoft.com/office/drawing/2014/main" id="{DC6980F2-A6DB-4E4C-9FBA-C1BEBFE9B229}"/>
              </a:ext>
            </a:extLst>
          </p:cNvPr>
          <p:cNvSpPr/>
          <p:nvPr/>
        </p:nvSpPr>
        <p:spPr>
          <a:xfrm>
            <a:off x="3381935" y="2460812"/>
            <a:ext cx="423583" cy="598394"/>
          </a:xfrm>
          <a:custGeom>
            <a:avLst/>
            <a:gdLst>
              <a:gd name="connsiteX0" fmla="*/ 221877 w 423583"/>
              <a:gd name="connsiteY0" fmla="*/ 0 h 598394"/>
              <a:gd name="connsiteX1" fmla="*/ 127747 w 423583"/>
              <a:gd name="connsiteY1" fmla="*/ 168088 h 598394"/>
              <a:gd name="connsiteX2" fmla="*/ 0 w 423583"/>
              <a:gd name="connsiteY2" fmla="*/ 544606 h 598394"/>
              <a:gd name="connsiteX3" fmla="*/ 168089 w 423583"/>
              <a:gd name="connsiteY3" fmla="*/ 598394 h 598394"/>
              <a:gd name="connsiteX4" fmla="*/ 423583 w 423583"/>
              <a:gd name="connsiteY4" fmla="*/ 121023 h 598394"/>
              <a:gd name="connsiteX5" fmla="*/ 342900 w 423583"/>
              <a:gd name="connsiteY5" fmla="*/ 40341 h 598394"/>
              <a:gd name="connsiteX6" fmla="*/ 221877 w 423583"/>
              <a:gd name="connsiteY6" fmla="*/ 0 h 598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3583" h="598394">
                <a:moveTo>
                  <a:pt x="221877" y="0"/>
                </a:moveTo>
                <a:lnTo>
                  <a:pt x="127747" y="168088"/>
                </a:lnTo>
                <a:lnTo>
                  <a:pt x="0" y="544606"/>
                </a:lnTo>
                <a:lnTo>
                  <a:pt x="168089" y="598394"/>
                </a:lnTo>
                <a:lnTo>
                  <a:pt x="423583" y="121023"/>
                </a:lnTo>
                <a:lnTo>
                  <a:pt x="342900" y="40341"/>
                </a:lnTo>
                <a:lnTo>
                  <a:pt x="221877" y="0"/>
                </a:lnTo>
                <a:close/>
              </a:path>
            </a:pathLst>
          </a:custGeom>
          <a:solidFill>
            <a:srgbClr val="00B0F0">
              <a:alpha val="50000"/>
            </a:srgb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22">
            <a:extLst>
              <a:ext uri="{FF2B5EF4-FFF2-40B4-BE49-F238E27FC236}">
                <a16:creationId xmlns:a16="http://schemas.microsoft.com/office/drawing/2014/main" id="{A645320D-C785-9E4F-9409-49D6FAC0F09B}"/>
              </a:ext>
            </a:extLst>
          </p:cNvPr>
          <p:cNvSpPr/>
          <p:nvPr/>
        </p:nvSpPr>
        <p:spPr>
          <a:xfrm>
            <a:off x="3610535" y="2622176"/>
            <a:ext cx="544606" cy="504265"/>
          </a:xfrm>
          <a:custGeom>
            <a:avLst/>
            <a:gdLst>
              <a:gd name="connsiteX0" fmla="*/ 336177 w 544606"/>
              <a:gd name="connsiteY0" fmla="*/ 0 h 504265"/>
              <a:gd name="connsiteX1" fmla="*/ 443753 w 544606"/>
              <a:gd name="connsiteY1" fmla="*/ 6724 h 504265"/>
              <a:gd name="connsiteX2" fmla="*/ 544606 w 544606"/>
              <a:gd name="connsiteY2" fmla="*/ 53789 h 504265"/>
              <a:gd name="connsiteX3" fmla="*/ 531159 w 544606"/>
              <a:gd name="connsiteY3" fmla="*/ 114300 h 504265"/>
              <a:gd name="connsiteX4" fmla="*/ 463924 w 544606"/>
              <a:gd name="connsiteY4" fmla="*/ 235324 h 504265"/>
              <a:gd name="connsiteX5" fmla="*/ 289112 w 544606"/>
              <a:gd name="connsiteY5" fmla="*/ 504265 h 504265"/>
              <a:gd name="connsiteX6" fmla="*/ 67236 w 544606"/>
              <a:gd name="connsiteY6" fmla="*/ 457200 h 504265"/>
              <a:gd name="connsiteX7" fmla="*/ 0 w 544606"/>
              <a:gd name="connsiteY7" fmla="*/ 383242 h 504265"/>
              <a:gd name="connsiteX8" fmla="*/ 53789 w 544606"/>
              <a:gd name="connsiteY8" fmla="*/ 275665 h 504265"/>
              <a:gd name="connsiteX9" fmla="*/ 336177 w 544606"/>
              <a:gd name="connsiteY9" fmla="*/ 0 h 504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44606" h="504265">
                <a:moveTo>
                  <a:pt x="336177" y="0"/>
                </a:moveTo>
                <a:lnTo>
                  <a:pt x="443753" y="6724"/>
                </a:lnTo>
                <a:lnTo>
                  <a:pt x="544606" y="53789"/>
                </a:lnTo>
                <a:lnTo>
                  <a:pt x="531159" y="114300"/>
                </a:lnTo>
                <a:lnTo>
                  <a:pt x="463924" y="235324"/>
                </a:lnTo>
                <a:lnTo>
                  <a:pt x="289112" y="504265"/>
                </a:lnTo>
                <a:lnTo>
                  <a:pt x="67236" y="457200"/>
                </a:lnTo>
                <a:lnTo>
                  <a:pt x="0" y="383242"/>
                </a:lnTo>
                <a:lnTo>
                  <a:pt x="53789" y="275665"/>
                </a:lnTo>
                <a:lnTo>
                  <a:pt x="336177" y="0"/>
                </a:lnTo>
                <a:close/>
              </a:path>
            </a:pathLst>
          </a:custGeom>
          <a:solidFill>
            <a:srgbClr val="00B0F0">
              <a:alpha val="50000"/>
            </a:srgb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23">
            <a:extLst>
              <a:ext uri="{FF2B5EF4-FFF2-40B4-BE49-F238E27FC236}">
                <a16:creationId xmlns:a16="http://schemas.microsoft.com/office/drawing/2014/main" id="{B32B07B1-7FC3-1248-A693-49B43992964F}"/>
              </a:ext>
            </a:extLst>
          </p:cNvPr>
          <p:cNvSpPr/>
          <p:nvPr/>
        </p:nvSpPr>
        <p:spPr>
          <a:xfrm>
            <a:off x="3919818" y="2696135"/>
            <a:ext cx="450476" cy="524436"/>
          </a:xfrm>
          <a:custGeom>
            <a:avLst/>
            <a:gdLst>
              <a:gd name="connsiteX0" fmla="*/ 262217 w 450476"/>
              <a:gd name="connsiteY0" fmla="*/ 13447 h 524436"/>
              <a:gd name="connsiteX1" fmla="*/ 0 w 450476"/>
              <a:gd name="connsiteY1" fmla="*/ 437030 h 524436"/>
              <a:gd name="connsiteX2" fmla="*/ 134470 w 450476"/>
              <a:gd name="connsiteY2" fmla="*/ 510989 h 524436"/>
              <a:gd name="connsiteX3" fmla="*/ 255494 w 450476"/>
              <a:gd name="connsiteY3" fmla="*/ 524436 h 524436"/>
              <a:gd name="connsiteX4" fmla="*/ 336176 w 450476"/>
              <a:gd name="connsiteY4" fmla="*/ 510989 h 524436"/>
              <a:gd name="connsiteX5" fmla="*/ 450476 w 450476"/>
              <a:gd name="connsiteY5" fmla="*/ 154641 h 524436"/>
              <a:gd name="connsiteX6" fmla="*/ 403411 w 450476"/>
              <a:gd name="connsiteY6" fmla="*/ 47065 h 524436"/>
              <a:gd name="connsiteX7" fmla="*/ 329453 w 450476"/>
              <a:gd name="connsiteY7" fmla="*/ 0 h 524436"/>
              <a:gd name="connsiteX8" fmla="*/ 262217 w 450476"/>
              <a:gd name="connsiteY8" fmla="*/ 13447 h 52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0476" h="524436">
                <a:moveTo>
                  <a:pt x="262217" y="13447"/>
                </a:moveTo>
                <a:lnTo>
                  <a:pt x="0" y="437030"/>
                </a:lnTo>
                <a:lnTo>
                  <a:pt x="134470" y="510989"/>
                </a:lnTo>
                <a:lnTo>
                  <a:pt x="255494" y="524436"/>
                </a:lnTo>
                <a:lnTo>
                  <a:pt x="336176" y="510989"/>
                </a:lnTo>
                <a:lnTo>
                  <a:pt x="450476" y="154641"/>
                </a:lnTo>
                <a:lnTo>
                  <a:pt x="403411" y="47065"/>
                </a:lnTo>
                <a:lnTo>
                  <a:pt x="329453" y="0"/>
                </a:lnTo>
                <a:lnTo>
                  <a:pt x="262217" y="13447"/>
                </a:lnTo>
                <a:close/>
              </a:path>
            </a:pathLst>
          </a:custGeom>
          <a:solidFill>
            <a:srgbClr val="00B0F0">
              <a:alpha val="50000"/>
            </a:srgb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24">
            <a:extLst>
              <a:ext uri="{FF2B5EF4-FFF2-40B4-BE49-F238E27FC236}">
                <a16:creationId xmlns:a16="http://schemas.microsoft.com/office/drawing/2014/main" id="{9C0EC4F1-DAAA-C243-82B4-75311F264FE8}"/>
              </a:ext>
            </a:extLst>
          </p:cNvPr>
          <p:cNvSpPr/>
          <p:nvPr/>
        </p:nvSpPr>
        <p:spPr>
          <a:xfrm>
            <a:off x="4262718" y="2864224"/>
            <a:ext cx="336176" cy="490817"/>
          </a:xfrm>
          <a:custGeom>
            <a:avLst/>
            <a:gdLst>
              <a:gd name="connsiteX0" fmla="*/ 127747 w 336176"/>
              <a:gd name="connsiteY0" fmla="*/ 0 h 490817"/>
              <a:gd name="connsiteX1" fmla="*/ 0 w 336176"/>
              <a:gd name="connsiteY1" fmla="*/ 383241 h 490817"/>
              <a:gd name="connsiteX2" fmla="*/ 255494 w 336176"/>
              <a:gd name="connsiteY2" fmla="*/ 490817 h 490817"/>
              <a:gd name="connsiteX3" fmla="*/ 336176 w 336176"/>
              <a:gd name="connsiteY3" fmla="*/ 194982 h 490817"/>
              <a:gd name="connsiteX4" fmla="*/ 201706 w 336176"/>
              <a:gd name="connsiteY4" fmla="*/ 40341 h 490817"/>
              <a:gd name="connsiteX5" fmla="*/ 127747 w 336176"/>
              <a:gd name="connsiteY5" fmla="*/ 0 h 490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6176" h="490817">
                <a:moveTo>
                  <a:pt x="127747" y="0"/>
                </a:moveTo>
                <a:lnTo>
                  <a:pt x="0" y="383241"/>
                </a:lnTo>
                <a:lnTo>
                  <a:pt x="255494" y="490817"/>
                </a:lnTo>
                <a:lnTo>
                  <a:pt x="336176" y="194982"/>
                </a:lnTo>
                <a:lnTo>
                  <a:pt x="201706" y="40341"/>
                </a:lnTo>
                <a:lnTo>
                  <a:pt x="127747" y="0"/>
                </a:lnTo>
                <a:close/>
              </a:path>
            </a:pathLst>
          </a:custGeom>
          <a:solidFill>
            <a:srgbClr val="00B050">
              <a:alpha val="40000"/>
            </a:srgb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25">
            <a:extLst>
              <a:ext uri="{FF2B5EF4-FFF2-40B4-BE49-F238E27FC236}">
                <a16:creationId xmlns:a16="http://schemas.microsoft.com/office/drawing/2014/main" id="{7C2DB313-CFCF-A641-8F63-E2626EDD215D}"/>
              </a:ext>
            </a:extLst>
          </p:cNvPr>
          <p:cNvSpPr/>
          <p:nvPr/>
        </p:nvSpPr>
        <p:spPr>
          <a:xfrm>
            <a:off x="4504765" y="2864224"/>
            <a:ext cx="712694" cy="813547"/>
          </a:xfrm>
          <a:custGeom>
            <a:avLst/>
            <a:gdLst>
              <a:gd name="connsiteX0" fmla="*/ 0 w 712694"/>
              <a:gd name="connsiteY0" fmla="*/ 605117 h 813547"/>
              <a:gd name="connsiteX1" fmla="*/ 154641 w 712694"/>
              <a:gd name="connsiteY1" fmla="*/ 60511 h 813547"/>
              <a:gd name="connsiteX2" fmla="*/ 248770 w 712694"/>
              <a:gd name="connsiteY2" fmla="*/ 0 h 813547"/>
              <a:gd name="connsiteX3" fmla="*/ 329453 w 712694"/>
              <a:gd name="connsiteY3" fmla="*/ 13447 h 813547"/>
              <a:gd name="connsiteX4" fmla="*/ 430306 w 712694"/>
              <a:gd name="connsiteY4" fmla="*/ 60511 h 813547"/>
              <a:gd name="connsiteX5" fmla="*/ 531159 w 712694"/>
              <a:gd name="connsiteY5" fmla="*/ 94129 h 813547"/>
              <a:gd name="connsiteX6" fmla="*/ 578223 w 712694"/>
              <a:gd name="connsiteY6" fmla="*/ 121023 h 813547"/>
              <a:gd name="connsiteX7" fmla="*/ 679076 w 712694"/>
              <a:gd name="connsiteY7" fmla="*/ 161364 h 813547"/>
              <a:gd name="connsiteX8" fmla="*/ 712694 w 712694"/>
              <a:gd name="connsiteY8" fmla="*/ 221876 h 813547"/>
              <a:gd name="connsiteX9" fmla="*/ 692523 w 712694"/>
              <a:gd name="connsiteY9" fmla="*/ 289111 h 813547"/>
              <a:gd name="connsiteX10" fmla="*/ 645459 w 712694"/>
              <a:gd name="connsiteY10" fmla="*/ 389964 h 813547"/>
              <a:gd name="connsiteX11" fmla="*/ 531159 w 712694"/>
              <a:gd name="connsiteY11" fmla="*/ 645458 h 813547"/>
              <a:gd name="connsiteX12" fmla="*/ 510988 w 712694"/>
              <a:gd name="connsiteY12" fmla="*/ 813547 h 813547"/>
              <a:gd name="connsiteX13" fmla="*/ 423582 w 712694"/>
              <a:gd name="connsiteY13" fmla="*/ 793376 h 813547"/>
              <a:gd name="connsiteX14" fmla="*/ 349623 w 712694"/>
              <a:gd name="connsiteY14" fmla="*/ 766482 h 813547"/>
              <a:gd name="connsiteX15" fmla="*/ 282388 w 712694"/>
              <a:gd name="connsiteY15" fmla="*/ 746311 h 813547"/>
              <a:gd name="connsiteX16" fmla="*/ 201706 w 712694"/>
              <a:gd name="connsiteY16" fmla="*/ 719417 h 813547"/>
              <a:gd name="connsiteX17" fmla="*/ 94129 w 712694"/>
              <a:gd name="connsiteY17" fmla="*/ 679076 h 813547"/>
              <a:gd name="connsiteX18" fmla="*/ 0 w 712694"/>
              <a:gd name="connsiteY18" fmla="*/ 605117 h 813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12694" h="813547">
                <a:moveTo>
                  <a:pt x="0" y="605117"/>
                </a:moveTo>
                <a:lnTo>
                  <a:pt x="154641" y="60511"/>
                </a:lnTo>
                <a:lnTo>
                  <a:pt x="248770" y="0"/>
                </a:lnTo>
                <a:lnTo>
                  <a:pt x="329453" y="13447"/>
                </a:lnTo>
                <a:lnTo>
                  <a:pt x="430306" y="60511"/>
                </a:lnTo>
                <a:lnTo>
                  <a:pt x="531159" y="94129"/>
                </a:lnTo>
                <a:lnTo>
                  <a:pt x="578223" y="121023"/>
                </a:lnTo>
                <a:lnTo>
                  <a:pt x="679076" y="161364"/>
                </a:lnTo>
                <a:lnTo>
                  <a:pt x="712694" y="221876"/>
                </a:lnTo>
                <a:lnTo>
                  <a:pt x="692523" y="289111"/>
                </a:lnTo>
                <a:lnTo>
                  <a:pt x="645459" y="389964"/>
                </a:lnTo>
                <a:lnTo>
                  <a:pt x="531159" y="645458"/>
                </a:lnTo>
                <a:lnTo>
                  <a:pt x="510988" y="813547"/>
                </a:lnTo>
                <a:lnTo>
                  <a:pt x="423582" y="793376"/>
                </a:lnTo>
                <a:lnTo>
                  <a:pt x="349623" y="766482"/>
                </a:lnTo>
                <a:lnTo>
                  <a:pt x="282388" y="746311"/>
                </a:lnTo>
                <a:lnTo>
                  <a:pt x="201706" y="719417"/>
                </a:lnTo>
                <a:lnTo>
                  <a:pt x="94129" y="679076"/>
                </a:lnTo>
                <a:lnTo>
                  <a:pt x="0" y="605117"/>
                </a:lnTo>
                <a:close/>
              </a:path>
            </a:pathLst>
          </a:custGeom>
          <a:solidFill>
            <a:srgbClr val="00B050">
              <a:alpha val="40000"/>
            </a:srgb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26">
            <a:extLst>
              <a:ext uri="{FF2B5EF4-FFF2-40B4-BE49-F238E27FC236}">
                <a16:creationId xmlns:a16="http://schemas.microsoft.com/office/drawing/2014/main" id="{08A760A9-46D1-7344-9CAE-F0FEE19BD144}"/>
              </a:ext>
            </a:extLst>
          </p:cNvPr>
          <p:cNvSpPr/>
          <p:nvPr/>
        </p:nvSpPr>
        <p:spPr>
          <a:xfrm>
            <a:off x="5069541" y="3207124"/>
            <a:ext cx="437030" cy="477370"/>
          </a:xfrm>
          <a:custGeom>
            <a:avLst/>
            <a:gdLst>
              <a:gd name="connsiteX0" fmla="*/ 141194 w 437030"/>
              <a:gd name="connsiteY0" fmla="*/ 0 h 477370"/>
              <a:gd name="connsiteX1" fmla="*/ 309283 w 437030"/>
              <a:gd name="connsiteY1" fmla="*/ 6723 h 477370"/>
              <a:gd name="connsiteX2" fmla="*/ 437030 w 437030"/>
              <a:gd name="connsiteY2" fmla="*/ 121023 h 477370"/>
              <a:gd name="connsiteX3" fmla="*/ 437030 w 437030"/>
              <a:gd name="connsiteY3" fmla="*/ 208429 h 477370"/>
              <a:gd name="connsiteX4" fmla="*/ 356347 w 437030"/>
              <a:gd name="connsiteY4" fmla="*/ 369794 h 477370"/>
              <a:gd name="connsiteX5" fmla="*/ 316006 w 437030"/>
              <a:gd name="connsiteY5" fmla="*/ 443752 h 477370"/>
              <a:gd name="connsiteX6" fmla="*/ 248771 w 437030"/>
              <a:gd name="connsiteY6" fmla="*/ 477370 h 477370"/>
              <a:gd name="connsiteX7" fmla="*/ 127747 w 437030"/>
              <a:gd name="connsiteY7" fmla="*/ 437029 h 477370"/>
              <a:gd name="connsiteX8" fmla="*/ 40341 w 437030"/>
              <a:gd name="connsiteY8" fmla="*/ 356347 h 477370"/>
              <a:gd name="connsiteX9" fmla="*/ 0 w 437030"/>
              <a:gd name="connsiteY9" fmla="*/ 295835 h 477370"/>
              <a:gd name="connsiteX10" fmla="*/ 141194 w 437030"/>
              <a:gd name="connsiteY10" fmla="*/ 0 h 477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7030" h="477370">
                <a:moveTo>
                  <a:pt x="141194" y="0"/>
                </a:moveTo>
                <a:lnTo>
                  <a:pt x="309283" y="6723"/>
                </a:lnTo>
                <a:lnTo>
                  <a:pt x="437030" y="121023"/>
                </a:lnTo>
                <a:lnTo>
                  <a:pt x="437030" y="208429"/>
                </a:lnTo>
                <a:lnTo>
                  <a:pt x="356347" y="369794"/>
                </a:lnTo>
                <a:lnTo>
                  <a:pt x="316006" y="443752"/>
                </a:lnTo>
                <a:lnTo>
                  <a:pt x="248771" y="477370"/>
                </a:lnTo>
                <a:lnTo>
                  <a:pt x="127747" y="437029"/>
                </a:lnTo>
                <a:lnTo>
                  <a:pt x="40341" y="356347"/>
                </a:lnTo>
                <a:lnTo>
                  <a:pt x="0" y="295835"/>
                </a:lnTo>
                <a:lnTo>
                  <a:pt x="141194" y="0"/>
                </a:lnTo>
                <a:close/>
              </a:path>
            </a:pathLst>
          </a:custGeom>
          <a:solidFill>
            <a:srgbClr val="00B050">
              <a:alpha val="40000"/>
            </a:srgb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eform 29">
            <a:extLst>
              <a:ext uri="{FF2B5EF4-FFF2-40B4-BE49-F238E27FC236}">
                <a16:creationId xmlns:a16="http://schemas.microsoft.com/office/drawing/2014/main" id="{DB28BA4D-82F8-9E44-9575-FD6E1FEA3479}"/>
              </a:ext>
            </a:extLst>
          </p:cNvPr>
          <p:cNvSpPr/>
          <p:nvPr/>
        </p:nvSpPr>
        <p:spPr>
          <a:xfrm>
            <a:off x="5277971" y="3200400"/>
            <a:ext cx="679076" cy="645459"/>
          </a:xfrm>
          <a:custGeom>
            <a:avLst/>
            <a:gdLst>
              <a:gd name="connsiteX0" fmla="*/ 181535 w 679076"/>
              <a:gd name="connsiteY0" fmla="*/ 33618 h 645459"/>
              <a:gd name="connsiteX1" fmla="*/ 242047 w 679076"/>
              <a:gd name="connsiteY1" fmla="*/ 127747 h 645459"/>
              <a:gd name="connsiteX2" fmla="*/ 235323 w 679076"/>
              <a:gd name="connsiteY2" fmla="*/ 255494 h 645459"/>
              <a:gd name="connsiteX3" fmla="*/ 168088 w 679076"/>
              <a:gd name="connsiteY3" fmla="*/ 363071 h 645459"/>
              <a:gd name="connsiteX4" fmla="*/ 141194 w 679076"/>
              <a:gd name="connsiteY4" fmla="*/ 443753 h 645459"/>
              <a:gd name="connsiteX5" fmla="*/ 60511 w 679076"/>
              <a:gd name="connsiteY5" fmla="*/ 564776 h 645459"/>
              <a:gd name="connsiteX6" fmla="*/ 0 w 679076"/>
              <a:gd name="connsiteY6" fmla="*/ 618565 h 645459"/>
              <a:gd name="connsiteX7" fmla="*/ 47064 w 679076"/>
              <a:gd name="connsiteY7" fmla="*/ 645459 h 645459"/>
              <a:gd name="connsiteX8" fmla="*/ 134470 w 679076"/>
              <a:gd name="connsiteY8" fmla="*/ 618565 h 645459"/>
              <a:gd name="connsiteX9" fmla="*/ 228600 w 679076"/>
              <a:gd name="connsiteY9" fmla="*/ 551329 h 645459"/>
              <a:gd name="connsiteX10" fmla="*/ 248770 w 679076"/>
              <a:gd name="connsiteY10" fmla="*/ 524435 h 645459"/>
              <a:gd name="connsiteX11" fmla="*/ 295835 w 679076"/>
              <a:gd name="connsiteY11" fmla="*/ 618565 h 645459"/>
              <a:gd name="connsiteX12" fmla="*/ 389964 w 679076"/>
              <a:gd name="connsiteY12" fmla="*/ 638735 h 645459"/>
              <a:gd name="connsiteX13" fmla="*/ 477370 w 679076"/>
              <a:gd name="connsiteY13" fmla="*/ 551329 h 645459"/>
              <a:gd name="connsiteX14" fmla="*/ 584947 w 679076"/>
              <a:gd name="connsiteY14" fmla="*/ 342900 h 645459"/>
              <a:gd name="connsiteX15" fmla="*/ 679076 w 679076"/>
              <a:gd name="connsiteY15" fmla="*/ 181535 h 645459"/>
              <a:gd name="connsiteX16" fmla="*/ 537882 w 679076"/>
              <a:gd name="connsiteY16" fmla="*/ 114300 h 645459"/>
              <a:gd name="connsiteX17" fmla="*/ 450476 w 679076"/>
              <a:gd name="connsiteY17" fmla="*/ 127747 h 645459"/>
              <a:gd name="connsiteX18" fmla="*/ 376517 w 679076"/>
              <a:gd name="connsiteY18" fmla="*/ 87406 h 645459"/>
              <a:gd name="connsiteX19" fmla="*/ 363070 w 679076"/>
              <a:gd name="connsiteY19" fmla="*/ 127747 h 645459"/>
              <a:gd name="connsiteX20" fmla="*/ 316005 w 679076"/>
              <a:gd name="connsiteY20" fmla="*/ 33618 h 645459"/>
              <a:gd name="connsiteX21" fmla="*/ 228600 w 679076"/>
              <a:gd name="connsiteY21" fmla="*/ 0 h 645459"/>
              <a:gd name="connsiteX22" fmla="*/ 181535 w 679076"/>
              <a:gd name="connsiteY22" fmla="*/ 33618 h 645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79076" h="645459">
                <a:moveTo>
                  <a:pt x="181535" y="33618"/>
                </a:moveTo>
                <a:lnTo>
                  <a:pt x="242047" y="127747"/>
                </a:lnTo>
                <a:lnTo>
                  <a:pt x="235323" y="255494"/>
                </a:lnTo>
                <a:lnTo>
                  <a:pt x="168088" y="363071"/>
                </a:lnTo>
                <a:lnTo>
                  <a:pt x="141194" y="443753"/>
                </a:lnTo>
                <a:lnTo>
                  <a:pt x="60511" y="564776"/>
                </a:lnTo>
                <a:lnTo>
                  <a:pt x="0" y="618565"/>
                </a:lnTo>
                <a:lnTo>
                  <a:pt x="47064" y="645459"/>
                </a:lnTo>
                <a:lnTo>
                  <a:pt x="134470" y="618565"/>
                </a:lnTo>
                <a:lnTo>
                  <a:pt x="228600" y="551329"/>
                </a:lnTo>
                <a:lnTo>
                  <a:pt x="248770" y="524435"/>
                </a:lnTo>
                <a:lnTo>
                  <a:pt x="295835" y="618565"/>
                </a:lnTo>
                <a:lnTo>
                  <a:pt x="389964" y="638735"/>
                </a:lnTo>
                <a:lnTo>
                  <a:pt x="477370" y="551329"/>
                </a:lnTo>
                <a:lnTo>
                  <a:pt x="584947" y="342900"/>
                </a:lnTo>
                <a:lnTo>
                  <a:pt x="679076" y="181535"/>
                </a:lnTo>
                <a:lnTo>
                  <a:pt x="537882" y="114300"/>
                </a:lnTo>
                <a:lnTo>
                  <a:pt x="450476" y="127747"/>
                </a:lnTo>
                <a:lnTo>
                  <a:pt x="376517" y="87406"/>
                </a:lnTo>
                <a:lnTo>
                  <a:pt x="363070" y="127747"/>
                </a:lnTo>
                <a:lnTo>
                  <a:pt x="316005" y="33618"/>
                </a:lnTo>
                <a:lnTo>
                  <a:pt x="228600" y="0"/>
                </a:lnTo>
                <a:lnTo>
                  <a:pt x="181535" y="33618"/>
                </a:lnTo>
                <a:close/>
              </a:path>
            </a:pathLst>
          </a:custGeom>
          <a:solidFill>
            <a:srgbClr val="0070C0">
              <a:alpha val="50000"/>
            </a:srgb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30">
            <a:extLst>
              <a:ext uri="{FF2B5EF4-FFF2-40B4-BE49-F238E27FC236}">
                <a16:creationId xmlns:a16="http://schemas.microsoft.com/office/drawing/2014/main" id="{AED17CE9-48EB-164A-AE44-C1ADF8ED728F}"/>
              </a:ext>
            </a:extLst>
          </p:cNvPr>
          <p:cNvSpPr/>
          <p:nvPr/>
        </p:nvSpPr>
        <p:spPr>
          <a:xfrm>
            <a:off x="5708276" y="3395382"/>
            <a:ext cx="403412" cy="618565"/>
          </a:xfrm>
          <a:custGeom>
            <a:avLst/>
            <a:gdLst>
              <a:gd name="connsiteX0" fmla="*/ 262218 w 403412"/>
              <a:gd name="connsiteY0" fmla="*/ 0 h 618565"/>
              <a:gd name="connsiteX1" fmla="*/ 60512 w 403412"/>
              <a:gd name="connsiteY1" fmla="*/ 363071 h 618565"/>
              <a:gd name="connsiteX2" fmla="*/ 13448 w 403412"/>
              <a:gd name="connsiteY2" fmla="*/ 477371 h 618565"/>
              <a:gd name="connsiteX3" fmla="*/ 0 w 403412"/>
              <a:gd name="connsiteY3" fmla="*/ 551330 h 618565"/>
              <a:gd name="connsiteX4" fmla="*/ 121024 w 403412"/>
              <a:gd name="connsiteY4" fmla="*/ 605118 h 618565"/>
              <a:gd name="connsiteX5" fmla="*/ 201706 w 403412"/>
              <a:gd name="connsiteY5" fmla="*/ 618565 h 618565"/>
              <a:gd name="connsiteX6" fmla="*/ 268942 w 403412"/>
              <a:gd name="connsiteY6" fmla="*/ 430306 h 618565"/>
              <a:gd name="connsiteX7" fmla="*/ 316006 w 403412"/>
              <a:gd name="connsiteY7" fmla="*/ 255494 h 618565"/>
              <a:gd name="connsiteX8" fmla="*/ 403412 w 403412"/>
              <a:gd name="connsiteY8" fmla="*/ 94130 h 618565"/>
              <a:gd name="connsiteX9" fmla="*/ 262218 w 403412"/>
              <a:gd name="connsiteY9" fmla="*/ 0 h 618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3412" h="618565">
                <a:moveTo>
                  <a:pt x="262218" y="0"/>
                </a:moveTo>
                <a:lnTo>
                  <a:pt x="60512" y="363071"/>
                </a:lnTo>
                <a:lnTo>
                  <a:pt x="13448" y="477371"/>
                </a:lnTo>
                <a:lnTo>
                  <a:pt x="0" y="551330"/>
                </a:lnTo>
                <a:lnTo>
                  <a:pt x="121024" y="605118"/>
                </a:lnTo>
                <a:lnTo>
                  <a:pt x="201706" y="618565"/>
                </a:lnTo>
                <a:lnTo>
                  <a:pt x="268942" y="430306"/>
                </a:lnTo>
                <a:lnTo>
                  <a:pt x="316006" y="255494"/>
                </a:lnTo>
                <a:lnTo>
                  <a:pt x="403412" y="94130"/>
                </a:lnTo>
                <a:lnTo>
                  <a:pt x="262218" y="0"/>
                </a:lnTo>
                <a:close/>
              </a:path>
            </a:pathLst>
          </a:custGeom>
          <a:solidFill>
            <a:srgbClr val="0070C0">
              <a:alpha val="50000"/>
            </a:srgb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31">
            <a:extLst>
              <a:ext uri="{FF2B5EF4-FFF2-40B4-BE49-F238E27FC236}">
                <a16:creationId xmlns:a16="http://schemas.microsoft.com/office/drawing/2014/main" id="{5BC58E14-A77C-3D47-A44A-B58AAF200B02}"/>
              </a:ext>
            </a:extLst>
          </p:cNvPr>
          <p:cNvSpPr/>
          <p:nvPr/>
        </p:nvSpPr>
        <p:spPr>
          <a:xfrm>
            <a:off x="5957047" y="3543300"/>
            <a:ext cx="410135" cy="490818"/>
          </a:xfrm>
          <a:custGeom>
            <a:avLst/>
            <a:gdLst>
              <a:gd name="connsiteX0" fmla="*/ 141194 w 410135"/>
              <a:gd name="connsiteY0" fmla="*/ 20171 h 490818"/>
              <a:gd name="connsiteX1" fmla="*/ 80682 w 410135"/>
              <a:gd name="connsiteY1" fmla="*/ 174812 h 490818"/>
              <a:gd name="connsiteX2" fmla="*/ 20171 w 410135"/>
              <a:gd name="connsiteY2" fmla="*/ 329453 h 490818"/>
              <a:gd name="connsiteX3" fmla="*/ 0 w 410135"/>
              <a:gd name="connsiteY3" fmla="*/ 437029 h 490818"/>
              <a:gd name="connsiteX4" fmla="*/ 60512 w 410135"/>
              <a:gd name="connsiteY4" fmla="*/ 490818 h 490818"/>
              <a:gd name="connsiteX5" fmla="*/ 168088 w 410135"/>
              <a:gd name="connsiteY5" fmla="*/ 470647 h 490818"/>
              <a:gd name="connsiteX6" fmla="*/ 262218 w 410135"/>
              <a:gd name="connsiteY6" fmla="*/ 463924 h 490818"/>
              <a:gd name="connsiteX7" fmla="*/ 342900 w 410135"/>
              <a:gd name="connsiteY7" fmla="*/ 423582 h 490818"/>
              <a:gd name="connsiteX8" fmla="*/ 410135 w 410135"/>
              <a:gd name="connsiteY8" fmla="*/ 242047 h 490818"/>
              <a:gd name="connsiteX9" fmla="*/ 369794 w 410135"/>
              <a:gd name="connsiteY9" fmla="*/ 134471 h 490818"/>
              <a:gd name="connsiteX10" fmla="*/ 309282 w 410135"/>
              <a:gd name="connsiteY10" fmla="*/ 6724 h 490818"/>
              <a:gd name="connsiteX11" fmla="*/ 228600 w 410135"/>
              <a:gd name="connsiteY11" fmla="*/ 0 h 490818"/>
              <a:gd name="connsiteX12" fmla="*/ 141194 w 410135"/>
              <a:gd name="connsiteY12" fmla="*/ 20171 h 490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10135" h="490818">
                <a:moveTo>
                  <a:pt x="141194" y="20171"/>
                </a:moveTo>
                <a:lnTo>
                  <a:pt x="80682" y="174812"/>
                </a:lnTo>
                <a:lnTo>
                  <a:pt x="20171" y="329453"/>
                </a:lnTo>
                <a:lnTo>
                  <a:pt x="0" y="437029"/>
                </a:lnTo>
                <a:lnTo>
                  <a:pt x="60512" y="490818"/>
                </a:lnTo>
                <a:lnTo>
                  <a:pt x="168088" y="470647"/>
                </a:lnTo>
                <a:lnTo>
                  <a:pt x="262218" y="463924"/>
                </a:lnTo>
                <a:lnTo>
                  <a:pt x="342900" y="423582"/>
                </a:lnTo>
                <a:lnTo>
                  <a:pt x="410135" y="242047"/>
                </a:lnTo>
                <a:lnTo>
                  <a:pt x="369794" y="134471"/>
                </a:lnTo>
                <a:lnTo>
                  <a:pt x="309282" y="6724"/>
                </a:lnTo>
                <a:lnTo>
                  <a:pt x="228600" y="0"/>
                </a:lnTo>
                <a:lnTo>
                  <a:pt x="141194" y="20171"/>
                </a:lnTo>
                <a:close/>
              </a:path>
            </a:pathLst>
          </a:custGeom>
          <a:solidFill>
            <a:srgbClr val="0070C0">
              <a:alpha val="50000"/>
            </a:srgb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32">
            <a:extLst>
              <a:ext uri="{FF2B5EF4-FFF2-40B4-BE49-F238E27FC236}">
                <a16:creationId xmlns:a16="http://schemas.microsoft.com/office/drawing/2014/main" id="{61C82738-6E15-AD4A-92EC-362754C8B7CF}"/>
              </a:ext>
            </a:extLst>
          </p:cNvPr>
          <p:cNvSpPr/>
          <p:nvPr/>
        </p:nvSpPr>
        <p:spPr>
          <a:xfrm>
            <a:off x="6178924" y="3563471"/>
            <a:ext cx="558052" cy="645458"/>
          </a:xfrm>
          <a:custGeom>
            <a:avLst/>
            <a:gdLst>
              <a:gd name="connsiteX0" fmla="*/ 242047 w 558052"/>
              <a:gd name="connsiteY0" fmla="*/ 0 h 645458"/>
              <a:gd name="connsiteX1" fmla="*/ 188258 w 558052"/>
              <a:gd name="connsiteY1" fmla="*/ 275664 h 645458"/>
              <a:gd name="connsiteX2" fmla="*/ 107576 w 558052"/>
              <a:gd name="connsiteY2" fmla="*/ 457200 h 645458"/>
              <a:gd name="connsiteX3" fmla="*/ 47064 w 558052"/>
              <a:gd name="connsiteY3" fmla="*/ 463923 h 645458"/>
              <a:gd name="connsiteX4" fmla="*/ 0 w 558052"/>
              <a:gd name="connsiteY4" fmla="*/ 578223 h 645458"/>
              <a:gd name="connsiteX5" fmla="*/ 73958 w 558052"/>
              <a:gd name="connsiteY5" fmla="*/ 638735 h 645458"/>
              <a:gd name="connsiteX6" fmla="*/ 248770 w 558052"/>
              <a:gd name="connsiteY6" fmla="*/ 645458 h 645458"/>
              <a:gd name="connsiteX7" fmla="*/ 443752 w 558052"/>
              <a:gd name="connsiteY7" fmla="*/ 571500 h 645458"/>
              <a:gd name="connsiteX8" fmla="*/ 510988 w 558052"/>
              <a:gd name="connsiteY8" fmla="*/ 457200 h 645458"/>
              <a:gd name="connsiteX9" fmla="*/ 558052 w 558052"/>
              <a:gd name="connsiteY9" fmla="*/ 268941 h 645458"/>
              <a:gd name="connsiteX10" fmla="*/ 497541 w 558052"/>
              <a:gd name="connsiteY10" fmla="*/ 147917 h 645458"/>
              <a:gd name="connsiteX11" fmla="*/ 242047 w 558052"/>
              <a:gd name="connsiteY11" fmla="*/ 0 h 645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8052" h="645458">
                <a:moveTo>
                  <a:pt x="242047" y="0"/>
                </a:moveTo>
                <a:lnTo>
                  <a:pt x="188258" y="275664"/>
                </a:lnTo>
                <a:lnTo>
                  <a:pt x="107576" y="457200"/>
                </a:lnTo>
                <a:lnTo>
                  <a:pt x="47064" y="463923"/>
                </a:lnTo>
                <a:lnTo>
                  <a:pt x="0" y="578223"/>
                </a:lnTo>
                <a:lnTo>
                  <a:pt x="73958" y="638735"/>
                </a:lnTo>
                <a:lnTo>
                  <a:pt x="248770" y="645458"/>
                </a:lnTo>
                <a:lnTo>
                  <a:pt x="443752" y="571500"/>
                </a:lnTo>
                <a:lnTo>
                  <a:pt x="510988" y="457200"/>
                </a:lnTo>
                <a:lnTo>
                  <a:pt x="558052" y="268941"/>
                </a:lnTo>
                <a:lnTo>
                  <a:pt x="497541" y="147917"/>
                </a:lnTo>
                <a:lnTo>
                  <a:pt x="242047" y="0"/>
                </a:lnTo>
                <a:close/>
              </a:path>
            </a:pathLst>
          </a:custGeom>
          <a:solidFill>
            <a:srgbClr val="FF0000">
              <a:alpha val="50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433BAC10-2886-384F-B6CE-130F73568738}"/>
              </a:ext>
            </a:extLst>
          </p:cNvPr>
          <p:cNvSpPr txBox="1"/>
          <p:nvPr/>
        </p:nvSpPr>
        <p:spPr>
          <a:xfrm>
            <a:off x="7846339" y="3019751"/>
            <a:ext cx="1327223" cy="923330"/>
          </a:xfrm>
          <a:prstGeom prst="rect">
            <a:avLst/>
          </a:prstGeom>
          <a:noFill/>
        </p:spPr>
        <p:txBody>
          <a:bodyPr wrap="none" rtlCol="0">
            <a:spAutoFit/>
          </a:bodyPr>
          <a:lstStyle/>
          <a:p>
            <a:pPr algn="r"/>
            <a:r>
              <a:rPr lang="en-US" dirty="0">
                <a:solidFill>
                  <a:srgbClr val="0070C0"/>
                </a:solidFill>
              </a:rPr>
              <a:t>Customized </a:t>
            </a:r>
          </a:p>
          <a:p>
            <a:pPr algn="r"/>
            <a:r>
              <a:rPr lang="en-US" dirty="0">
                <a:solidFill>
                  <a:srgbClr val="0070C0"/>
                </a:solidFill>
              </a:rPr>
              <a:t>Post-QC</a:t>
            </a:r>
          </a:p>
          <a:p>
            <a:pPr algn="r"/>
            <a:r>
              <a:rPr lang="en-US" dirty="0">
                <a:solidFill>
                  <a:srgbClr val="0070C0"/>
                </a:solidFill>
              </a:rPr>
              <a:t>(python/R)</a:t>
            </a:r>
          </a:p>
        </p:txBody>
      </p:sp>
    </p:spTree>
    <p:extLst>
      <p:ext uri="{BB962C8B-B14F-4D97-AF65-F5344CB8AC3E}">
        <p14:creationId xmlns:p14="http://schemas.microsoft.com/office/powerpoint/2010/main" val="17446414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25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25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250"/>
                                        <p:tgtEl>
                                          <p:spTgt spid="1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25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250"/>
                                        <p:tgtEl>
                                          <p:spTgt spid="10"/>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2"/>
                                        </p:tgtEl>
                                        <p:attrNameLst>
                                          <p:attrName>style.visibility</p:attrName>
                                        </p:attrNameLst>
                                      </p:cBhvr>
                                      <p:to>
                                        <p:strVal val="visible"/>
                                      </p:to>
                                    </p:set>
                                    <p:animEffect transition="in" filter="fade">
                                      <p:cBhvr>
                                        <p:cTn id="26" dur="250"/>
                                        <p:tgtEl>
                                          <p:spTgt spid="22"/>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3"/>
                                        </p:tgtEl>
                                        <p:attrNameLst>
                                          <p:attrName>style.visibility</p:attrName>
                                        </p:attrNameLst>
                                      </p:cBhvr>
                                      <p:to>
                                        <p:strVal val="visible"/>
                                      </p:to>
                                    </p:set>
                                    <p:animEffect transition="in" filter="fade">
                                      <p:cBhvr>
                                        <p:cTn id="29" dur="250"/>
                                        <p:tgtEl>
                                          <p:spTgt spid="23"/>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4"/>
                                        </p:tgtEl>
                                        <p:attrNameLst>
                                          <p:attrName>style.visibility</p:attrName>
                                        </p:attrNameLst>
                                      </p:cBhvr>
                                      <p:to>
                                        <p:strVal val="visible"/>
                                      </p:to>
                                    </p:set>
                                    <p:animEffect transition="in" filter="fade">
                                      <p:cBhvr>
                                        <p:cTn id="32" dur="250"/>
                                        <p:tgtEl>
                                          <p:spTgt spid="24"/>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5"/>
                                        </p:tgtEl>
                                        <p:attrNameLst>
                                          <p:attrName>style.visibility</p:attrName>
                                        </p:attrNameLst>
                                      </p:cBhvr>
                                      <p:to>
                                        <p:strVal val="visible"/>
                                      </p:to>
                                    </p:set>
                                    <p:animEffect transition="in" filter="fade">
                                      <p:cBhvr>
                                        <p:cTn id="37" dur="250"/>
                                        <p:tgtEl>
                                          <p:spTgt spid="25"/>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6"/>
                                        </p:tgtEl>
                                        <p:attrNameLst>
                                          <p:attrName>style.visibility</p:attrName>
                                        </p:attrNameLst>
                                      </p:cBhvr>
                                      <p:to>
                                        <p:strVal val="visible"/>
                                      </p:to>
                                    </p:set>
                                    <p:animEffect transition="in" filter="fade">
                                      <p:cBhvr>
                                        <p:cTn id="40" dur="250"/>
                                        <p:tgtEl>
                                          <p:spTgt spid="26"/>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7"/>
                                        </p:tgtEl>
                                        <p:attrNameLst>
                                          <p:attrName>style.visibility</p:attrName>
                                        </p:attrNameLst>
                                      </p:cBhvr>
                                      <p:to>
                                        <p:strVal val="visible"/>
                                      </p:to>
                                    </p:set>
                                    <p:animEffect transition="in" filter="fade">
                                      <p:cBhvr>
                                        <p:cTn id="43" dur="250"/>
                                        <p:tgtEl>
                                          <p:spTgt spid="27"/>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1"/>
                                        </p:tgtEl>
                                        <p:attrNameLst>
                                          <p:attrName>style.visibility</p:attrName>
                                        </p:attrNameLst>
                                      </p:cBhvr>
                                      <p:to>
                                        <p:strVal val="visible"/>
                                      </p:to>
                                    </p:set>
                                    <p:animEffect transition="in" filter="fade">
                                      <p:cBhvr>
                                        <p:cTn id="46" dur="250"/>
                                        <p:tgtEl>
                                          <p:spTgt spid="11"/>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30"/>
                                        </p:tgtEl>
                                        <p:attrNameLst>
                                          <p:attrName>style.visibility</p:attrName>
                                        </p:attrNameLst>
                                      </p:cBhvr>
                                      <p:to>
                                        <p:strVal val="visible"/>
                                      </p:to>
                                    </p:set>
                                    <p:animEffect transition="in" filter="fade">
                                      <p:cBhvr>
                                        <p:cTn id="51" dur="250"/>
                                        <p:tgtEl>
                                          <p:spTgt spid="30"/>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31"/>
                                        </p:tgtEl>
                                        <p:attrNameLst>
                                          <p:attrName>style.visibility</p:attrName>
                                        </p:attrNameLst>
                                      </p:cBhvr>
                                      <p:to>
                                        <p:strVal val="visible"/>
                                      </p:to>
                                    </p:set>
                                    <p:animEffect transition="in" filter="fade">
                                      <p:cBhvr>
                                        <p:cTn id="54" dur="250"/>
                                        <p:tgtEl>
                                          <p:spTgt spid="31"/>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32"/>
                                        </p:tgtEl>
                                        <p:attrNameLst>
                                          <p:attrName>style.visibility</p:attrName>
                                        </p:attrNameLst>
                                      </p:cBhvr>
                                      <p:to>
                                        <p:strVal val="visible"/>
                                      </p:to>
                                    </p:set>
                                    <p:animEffect transition="in" filter="fade">
                                      <p:cBhvr>
                                        <p:cTn id="57" dur="250"/>
                                        <p:tgtEl>
                                          <p:spTgt spid="32"/>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34"/>
                                        </p:tgtEl>
                                        <p:attrNameLst>
                                          <p:attrName>style.visibility</p:attrName>
                                        </p:attrNameLst>
                                      </p:cBhvr>
                                      <p:to>
                                        <p:strVal val="visible"/>
                                      </p:to>
                                    </p:set>
                                    <p:animEffect transition="in" filter="fade">
                                      <p:cBhvr>
                                        <p:cTn id="60" dur="250"/>
                                        <p:tgtEl>
                                          <p:spTgt spid="34"/>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33"/>
                                        </p:tgtEl>
                                        <p:attrNameLst>
                                          <p:attrName>style.visibility</p:attrName>
                                        </p:attrNameLst>
                                      </p:cBhvr>
                                      <p:to>
                                        <p:strVal val="visible"/>
                                      </p:to>
                                    </p:set>
                                    <p:animEffect transition="in" filter="fade">
                                      <p:cBhvr>
                                        <p:cTn id="65" dur="250"/>
                                        <p:tgtEl>
                                          <p:spTgt spid="33"/>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12"/>
                                        </p:tgtEl>
                                        <p:attrNameLst>
                                          <p:attrName>style.visibility</p:attrName>
                                        </p:attrNameLst>
                                      </p:cBhvr>
                                      <p:to>
                                        <p:strVal val="visible"/>
                                      </p:to>
                                    </p:set>
                                    <p:animEffect transition="in" filter="fade">
                                      <p:cBhvr>
                                        <p:cTn id="68" dur="250"/>
                                        <p:tgtEl>
                                          <p:spTgt spid="12"/>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ntr" presetSubtype="8" fill="hold" grpId="1" nodeType="clickEffect">
                                  <p:stCondLst>
                                    <p:cond delay="0"/>
                                  </p:stCondLst>
                                  <p:childTnLst>
                                    <p:set>
                                      <p:cBhvr>
                                        <p:cTn id="72" dur="1" fill="hold">
                                          <p:stCondLst>
                                            <p:cond delay="0"/>
                                          </p:stCondLst>
                                        </p:cTn>
                                        <p:tgtEl>
                                          <p:spTgt spid="17"/>
                                        </p:tgtEl>
                                        <p:attrNameLst>
                                          <p:attrName>style.visibility</p:attrName>
                                        </p:attrNameLst>
                                      </p:cBhvr>
                                      <p:to>
                                        <p:strVal val="visible"/>
                                      </p:to>
                                    </p:set>
                                    <p:animEffect transition="in" filter="wipe(left)">
                                      <p:cBhvr>
                                        <p:cTn id="73" dur="250"/>
                                        <p:tgtEl>
                                          <p:spTgt spid="17"/>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9"/>
                                        </p:tgtEl>
                                        <p:attrNameLst>
                                          <p:attrName>style.visibility</p:attrName>
                                        </p:attrNameLst>
                                      </p:cBhvr>
                                      <p:to>
                                        <p:strVal val="visible"/>
                                      </p:to>
                                    </p:set>
                                    <p:animEffect transition="in" filter="fade">
                                      <p:cBhvr>
                                        <p:cTn id="76" dur="25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1" grpId="0"/>
      <p:bldP spid="12" grpId="0"/>
      <p:bldP spid="13" grpId="0" animBg="1"/>
      <p:bldP spid="14" grpId="0" animBg="1"/>
      <p:bldP spid="17" grpId="1" animBg="1"/>
      <p:bldP spid="22" grpId="0" animBg="1"/>
      <p:bldP spid="23" grpId="0" animBg="1"/>
      <p:bldP spid="24" grpId="0" animBg="1"/>
      <p:bldP spid="25" grpId="0" animBg="1"/>
      <p:bldP spid="26" grpId="0" animBg="1"/>
      <p:bldP spid="27" grpId="0" animBg="1"/>
      <p:bldP spid="30" grpId="0" animBg="1"/>
      <p:bldP spid="31" grpId="0" animBg="1"/>
      <p:bldP spid="32" grpId="0" animBg="1"/>
      <p:bldP spid="33" grpId="0" animBg="1"/>
      <p:bldP spid="3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8ED960-AF5B-F945-802A-7A47C29A4DB5}"/>
              </a:ext>
            </a:extLst>
          </p:cNvPr>
          <p:cNvSpPr>
            <a:spLocks noGrp="1"/>
          </p:cNvSpPr>
          <p:nvPr>
            <p:ph type="title"/>
          </p:nvPr>
        </p:nvSpPr>
        <p:spPr/>
        <p:txBody>
          <a:bodyPr/>
          <a:lstStyle/>
          <a:p>
            <a:r>
              <a:rPr lang="en-US" dirty="0"/>
              <a:t>O’Reilly Online Learning Platform - II</a:t>
            </a:r>
          </a:p>
        </p:txBody>
      </p:sp>
      <p:sp>
        <p:nvSpPr>
          <p:cNvPr id="4" name="Slide Number Placeholder 3">
            <a:extLst>
              <a:ext uri="{FF2B5EF4-FFF2-40B4-BE49-F238E27FC236}">
                <a16:creationId xmlns:a16="http://schemas.microsoft.com/office/drawing/2014/main" id="{D223A256-529B-664F-944E-1DA4E1D922A5}"/>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21</a:t>
            </a:fld>
            <a:endParaRPr lang="en"/>
          </a:p>
        </p:txBody>
      </p:sp>
      <p:pic>
        <p:nvPicPr>
          <p:cNvPr id="6" name="Picture 5">
            <a:extLst>
              <a:ext uri="{FF2B5EF4-FFF2-40B4-BE49-F238E27FC236}">
                <a16:creationId xmlns:a16="http://schemas.microsoft.com/office/drawing/2014/main" id="{9041CE30-A5D3-6447-8849-75DE250061B1}"/>
              </a:ext>
            </a:extLst>
          </p:cNvPr>
          <p:cNvPicPr>
            <a:picLocks noChangeAspect="1"/>
          </p:cNvPicPr>
          <p:nvPr/>
        </p:nvPicPr>
        <p:blipFill rotWithShape="1">
          <a:blip r:embed="rId2"/>
          <a:srcRect r="35083"/>
          <a:stretch/>
        </p:blipFill>
        <p:spPr>
          <a:xfrm>
            <a:off x="311700" y="1064308"/>
            <a:ext cx="4624477" cy="3979701"/>
          </a:xfrm>
          <a:prstGeom prst="rect">
            <a:avLst/>
          </a:prstGeom>
          <a:ln>
            <a:noFill/>
          </a:ln>
          <a:effectLst>
            <a:outerShdw blurRad="190500" algn="tl" rotWithShape="0">
              <a:srgbClr val="000000">
                <a:alpha val="70000"/>
              </a:srgbClr>
            </a:outerShdw>
          </a:effectLst>
        </p:spPr>
      </p:pic>
      <p:pic>
        <p:nvPicPr>
          <p:cNvPr id="7" name="Picture 6">
            <a:extLst>
              <a:ext uri="{FF2B5EF4-FFF2-40B4-BE49-F238E27FC236}">
                <a16:creationId xmlns:a16="http://schemas.microsoft.com/office/drawing/2014/main" id="{4702649F-1882-4848-BAB0-22EDCC6F67E4}"/>
              </a:ext>
            </a:extLst>
          </p:cNvPr>
          <p:cNvPicPr>
            <a:picLocks noChangeAspect="1"/>
          </p:cNvPicPr>
          <p:nvPr/>
        </p:nvPicPr>
        <p:blipFill rotWithShape="1">
          <a:blip r:embed="rId3"/>
          <a:srcRect r="33635" b="13856"/>
          <a:stretch/>
        </p:blipFill>
        <p:spPr>
          <a:xfrm>
            <a:off x="5109882" y="1064308"/>
            <a:ext cx="3722418" cy="397970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2052221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EC4B1880-BE87-D24B-8612-D665DC250530}"/>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22</a:t>
            </a:fld>
            <a:endParaRPr lang="en"/>
          </a:p>
        </p:txBody>
      </p:sp>
      <p:pic>
        <p:nvPicPr>
          <p:cNvPr id="6" name="Picture 5">
            <a:extLst>
              <a:ext uri="{FF2B5EF4-FFF2-40B4-BE49-F238E27FC236}">
                <a16:creationId xmlns:a16="http://schemas.microsoft.com/office/drawing/2014/main" id="{8B772263-E2FC-694C-8749-5AF49196EE1F}"/>
              </a:ext>
            </a:extLst>
          </p:cNvPr>
          <p:cNvPicPr>
            <a:picLocks noChangeAspect="1"/>
          </p:cNvPicPr>
          <p:nvPr/>
        </p:nvPicPr>
        <p:blipFill>
          <a:blip r:embed="rId2"/>
          <a:stretch>
            <a:fillRect/>
          </a:stretch>
        </p:blipFill>
        <p:spPr>
          <a:xfrm>
            <a:off x="313006" y="316170"/>
            <a:ext cx="8517988" cy="4444168"/>
          </a:xfrm>
          <a:prstGeom prst="rect">
            <a:avLst/>
          </a:prstGeom>
        </p:spPr>
      </p:pic>
      <p:sp>
        <p:nvSpPr>
          <p:cNvPr id="8" name="Rectangle 7">
            <a:extLst>
              <a:ext uri="{FF2B5EF4-FFF2-40B4-BE49-F238E27FC236}">
                <a16:creationId xmlns:a16="http://schemas.microsoft.com/office/drawing/2014/main" id="{23D77D6F-DD3D-B340-AE2A-AE53B695E44B}"/>
              </a:ext>
            </a:extLst>
          </p:cNvPr>
          <p:cNvSpPr/>
          <p:nvPr/>
        </p:nvSpPr>
        <p:spPr>
          <a:xfrm>
            <a:off x="2926080" y="4743390"/>
            <a:ext cx="6217920" cy="400110"/>
          </a:xfrm>
          <a:prstGeom prst="rect">
            <a:avLst/>
          </a:prstGeom>
        </p:spPr>
        <p:txBody>
          <a:bodyPr wrap="square">
            <a:spAutoFit/>
          </a:bodyPr>
          <a:lstStyle/>
          <a:p>
            <a:pPr algn="r"/>
            <a:r>
              <a:rPr lang="en-US" sz="1000" b="1" dirty="0" err="1"/>
              <a:t>Slurm</a:t>
            </a:r>
            <a:r>
              <a:rPr lang="en-US" sz="1000" b="1" dirty="0"/>
              <a:t> vs Torque</a:t>
            </a:r>
            <a:r>
              <a:rPr lang="zh-TW" altLang="en-US" sz="1000" b="1" dirty="0"/>
              <a:t> </a:t>
            </a:r>
            <a:r>
              <a:rPr lang="en-US" altLang="zh-TW" sz="1000" b="1" dirty="0"/>
              <a:t>(UMD)</a:t>
            </a:r>
            <a:endParaRPr lang="en-US" sz="1000" b="1" dirty="0"/>
          </a:p>
          <a:p>
            <a:pPr algn="r"/>
            <a:r>
              <a:rPr lang="en-US" sz="1000" dirty="0">
                <a:hlinkClick r:id="rId3"/>
              </a:rPr>
              <a:t>https://hpcc.umd.edu/hpcc/help/slurm-vs-moab.html</a:t>
            </a:r>
            <a:endParaRPr lang="en-US" sz="1000" dirty="0"/>
          </a:p>
        </p:txBody>
      </p:sp>
    </p:spTree>
    <p:extLst>
      <p:ext uri="{BB962C8B-B14F-4D97-AF65-F5344CB8AC3E}">
        <p14:creationId xmlns:p14="http://schemas.microsoft.com/office/powerpoint/2010/main" val="166876415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9FA3CCA-1620-984E-AC40-48890232F813}"/>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23</a:t>
            </a:fld>
            <a:endParaRPr lang="en"/>
          </a:p>
        </p:txBody>
      </p:sp>
      <p:pic>
        <p:nvPicPr>
          <p:cNvPr id="3" name="Picture 2">
            <a:extLst>
              <a:ext uri="{FF2B5EF4-FFF2-40B4-BE49-F238E27FC236}">
                <a16:creationId xmlns:a16="http://schemas.microsoft.com/office/drawing/2014/main" id="{5DC597DB-384A-B24E-81FB-03DB3089D610}"/>
              </a:ext>
            </a:extLst>
          </p:cNvPr>
          <p:cNvPicPr>
            <a:picLocks noChangeAspect="1"/>
          </p:cNvPicPr>
          <p:nvPr/>
        </p:nvPicPr>
        <p:blipFill rotWithShape="1">
          <a:blip r:embed="rId2"/>
          <a:srcRect b="1217"/>
          <a:stretch/>
        </p:blipFill>
        <p:spPr>
          <a:xfrm>
            <a:off x="0" y="1206500"/>
            <a:ext cx="9144000" cy="2697285"/>
          </a:xfrm>
          <a:prstGeom prst="rect">
            <a:avLst/>
          </a:prstGeom>
        </p:spPr>
      </p:pic>
      <p:sp>
        <p:nvSpPr>
          <p:cNvPr id="6" name="Rectangle 5">
            <a:extLst>
              <a:ext uri="{FF2B5EF4-FFF2-40B4-BE49-F238E27FC236}">
                <a16:creationId xmlns:a16="http://schemas.microsoft.com/office/drawing/2014/main" id="{0770C7A8-DC79-5E41-A9B4-474863BFCC93}"/>
              </a:ext>
            </a:extLst>
          </p:cNvPr>
          <p:cNvSpPr/>
          <p:nvPr/>
        </p:nvSpPr>
        <p:spPr>
          <a:xfrm>
            <a:off x="2926080" y="4743390"/>
            <a:ext cx="6217920" cy="400110"/>
          </a:xfrm>
          <a:prstGeom prst="rect">
            <a:avLst/>
          </a:prstGeom>
        </p:spPr>
        <p:txBody>
          <a:bodyPr wrap="square">
            <a:spAutoFit/>
          </a:bodyPr>
          <a:lstStyle/>
          <a:p>
            <a:pPr algn="r"/>
            <a:r>
              <a:rPr lang="en-US" sz="1000" b="1" dirty="0" err="1"/>
              <a:t>Slurm</a:t>
            </a:r>
            <a:r>
              <a:rPr lang="en-US" sz="1000" b="1" dirty="0"/>
              <a:t> vs Torque</a:t>
            </a:r>
            <a:r>
              <a:rPr lang="zh-TW" altLang="en-US" sz="1000" b="1" dirty="0"/>
              <a:t> </a:t>
            </a:r>
            <a:r>
              <a:rPr lang="en-US" altLang="zh-TW" sz="1000" b="1" dirty="0"/>
              <a:t>(UMD)</a:t>
            </a:r>
            <a:endParaRPr lang="en-US" sz="1000" b="1" dirty="0"/>
          </a:p>
          <a:p>
            <a:pPr algn="r"/>
            <a:r>
              <a:rPr lang="en-US" sz="1000" dirty="0">
                <a:hlinkClick r:id="rId3"/>
              </a:rPr>
              <a:t>https://hpcc.umd.edu/hpcc/help/slurm-vs-moab.html</a:t>
            </a:r>
            <a:endParaRPr lang="en-US" sz="1000" dirty="0"/>
          </a:p>
        </p:txBody>
      </p:sp>
    </p:spTree>
    <p:extLst>
      <p:ext uri="{BB962C8B-B14F-4D97-AF65-F5344CB8AC3E}">
        <p14:creationId xmlns:p14="http://schemas.microsoft.com/office/powerpoint/2010/main" val="32999286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8EC50-2DF0-8D47-BBC7-7AC6FF80FAFE}"/>
              </a:ext>
            </a:extLst>
          </p:cNvPr>
          <p:cNvSpPr>
            <a:spLocks noGrp="1"/>
          </p:cNvSpPr>
          <p:nvPr>
            <p:ph type="title"/>
          </p:nvPr>
        </p:nvSpPr>
        <p:spPr/>
        <p:txBody>
          <a:bodyPr/>
          <a:lstStyle/>
          <a:p>
            <a:r>
              <a:rPr lang="en-US" dirty="0"/>
              <a:t>O’Reilly Online Learning Platform - I</a:t>
            </a:r>
          </a:p>
        </p:txBody>
      </p:sp>
      <p:sp>
        <p:nvSpPr>
          <p:cNvPr id="4" name="Slide Number Placeholder 3">
            <a:extLst>
              <a:ext uri="{FF2B5EF4-FFF2-40B4-BE49-F238E27FC236}">
                <a16:creationId xmlns:a16="http://schemas.microsoft.com/office/drawing/2014/main" id="{77E5C19C-ADCF-F54A-8EA7-C6EB152430FE}"/>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24</a:t>
            </a:fld>
            <a:endParaRPr lang="en"/>
          </a:p>
        </p:txBody>
      </p:sp>
      <p:pic>
        <p:nvPicPr>
          <p:cNvPr id="5" name="Picture 4">
            <a:extLst>
              <a:ext uri="{FF2B5EF4-FFF2-40B4-BE49-F238E27FC236}">
                <a16:creationId xmlns:a16="http://schemas.microsoft.com/office/drawing/2014/main" id="{803EFC90-AE22-F940-BB49-4DF509517CA0}"/>
              </a:ext>
            </a:extLst>
          </p:cNvPr>
          <p:cNvPicPr>
            <a:picLocks noChangeAspect="1"/>
          </p:cNvPicPr>
          <p:nvPr/>
        </p:nvPicPr>
        <p:blipFill>
          <a:blip r:embed="rId2"/>
          <a:stretch>
            <a:fillRect/>
          </a:stretch>
        </p:blipFill>
        <p:spPr>
          <a:xfrm>
            <a:off x="311700" y="1063698"/>
            <a:ext cx="4534453" cy="2889737"/>
          </a:xfrm>
          <a:prstGeom prst="rect">
            <a:avLst/>
          </a:prstGeom>
          <a:ln>
            <a:noFill/>
          </a:ln>
          <a:effectLst>
            <a:outerShdw blurRad="190500" algn="tl" rotWithShape="0">
              <a:srgbClr val="000000">
                <a:alpha val="70000"/>
              </a:srgbClr>
            </a:outerShdw>
          </a:effectLst>
        </p:spPr>
      </p:pic>
      <p:sp>
        <p:nvSpPr>
          <p:cNvPr id="6" name="Rectangle 5">
            <a:extLst>
              <a:ext uri="{FF2B5EF4-FFF2-40B4-BE49-F238E27FC236}">
                <a16:creationId xmlns:a16="http://schemas.microsoft.com/office/drawing/2014/main" id="{65CD4D55-9E91-9F41-AA27-85AEDE8C03F6}"/>
              </a:ext>
            </a:extLst>
          </p:cNvPr>
          <p:cNvSpPr/>
          <p:nvPr/>
        </p:nvSpPr>
        <p:spPr>
          <a:xfrm>
            <a:off x="0" y="4743390"/>
            <a:ext cx="3388659" cy="400110"/>
          </a:xfrm>
          <a:prstGeom prst="rect">
            <a:avLst/>
          </a:prstGeom>
        </p:spPr>
        <p:txBody>
          <a:bodyPr wrap="square">
            <a:spAutoFit/>
          </a:bodyPr>
          <a:lstStyle/>
          <a:p>
            <a:r>
              <a:rPr lang="en-US" sz="1000" dirty="0"/>
              <a:t>Scripps Research Libraries </a:t>
            </a:r>
            <a:r>
              <a:rPr lang="en-US" sz="1000" dirty="0">
                <a:hlinkClick r:id="rId3"/>
              </a:rPr>
              <a:t>https://www.scripps.edu/science-and-medicine/cores-and-services/library/index.html</a:t>
            </a:r>
            <a:endParaRPr lang="en-US" sz="1000" dirty="0"/>
          </a:p>
        </p:txBody>
      </p:sp>
      <p:pic>
        <p:nvPicPr>
          <p:cNvPr id="7" name="Picture 6">
            <a:extLst>
              <a:ext uri="{FF2B5EF4-FFF2-40B4-BE49-F238E27FC236}">
                <a16:creationId xmlns:a16="http://schemas.microsoft.com/office/drawing/2014/main" id="{79A0DE48-BCF2-394E-B1F4-7F687493FC0A}"/>
              </a:ext>
            </a:extLst>
          </p:cNvPr>
          <p:cNvPicPr>
            <a:picLocks noChangeAspect="1"/>
          </p:cNvPicPr>
          <p:nvPr/>
        </p:nvPicPr>
        <p:blipFill>
          <a:blip r:embed="rId4"/>
          <a:stretch>
            <a:fillRect/>
          </a:stretch>
        </p:blipFill>
        <p:spPr>
          <a:xfrm>
            <a:off x="4181930" y="1984822"/>
            <a:ext cx="4650370" cy="2889736"/>
          </a:xfrm>
          <a:prstGeom prst="rect">
            <a:avLst/>
          </a:prstGeom>
          <a:ln>
            <a:noFill/>
          </a:ln>
          <a:effectLst>
            <a:outerShdw blurRad="190500" algn="tl" rotWithShape="0">
              <a:srgbClr val="000000">
                <a:alpha val="70000"/>
              </a:srgbClr>
            </a:outerShdw>
          </a:effectLst>
        </p:spPr>
      </p:pic>
      <p:sp>
        <p:nvSpPr>
          <p:cNvPr id="8" name="TextBox 7">
            <a:extLst>
              <a:ext uri="{FF2B5EF4-FFF2-40B4-BE49-F238E27FC236}">
                <a16:creationId xmlns:a16="http://schemas.microsoft.com/office/drawing/2014/main" id="{D6D2AD96-291B-194D-B962-B1DBAFB4491A}"/>
              </a:ext>
            </a:extLst>
          </p:cNvPr>
          <p:cNvSpPr txBox="1"/>
          <p:nvPr/>
        </p:nvSpPr>
        <p:spPr>
          <a:xfrm>
            <a:off x="2367140" y="3626307"/>
            <a:ext cx="359394" cy="369332"/>
          </a:xfrm>
          <a:prstGeom prst="rect">
            <a:avLst/>
          </a:prstGeom>
          <a:noFill/>
        </p:spPr>
        <p:txBody>
          <a:bodyPr wrap="none" rtlCol="0">
            <a:spAutoFit/>
          </a:bodyPr>
          <a:lstStyle/>
          <a:p>
            <a:r>
              <a:rPr lang="en-US" b="1" dirty="0">
                <a:solidFill>
                  <a:srgbClr val="FF0000"/>
                </a:solidFill>
              </a:rPr>
              <a:t>1.</a:t>
            </a:r>
          </a:p>
        </p:txBody>
      </p:sp>
      <p:sp>
        <p:nvSpPr>
          <p:cNvPr id="11" name="TextBox 10">
            <a:extLst>
              <a:ext uri="{FF2B5EF4-FFF2-40B4-BE49-F238E27FC236}">
                <a16:creationId xmlns:a16="http://schemas.microsoft.com/office/drawing/2014/main" id="{B6EDBD45-54FC-664A-B27E-49E43F5B3DFE}"/>
              </a:ext>
            </a:extLst>
          </p:cNvPr>
          <p:cNvSpPr txBox="1"/>
          <p:nvPr/>
        </p:nvSpPr>
        <p:spPr>
          <a:xfrm>
            <a:off x="6486556" y="1946843"/>
            <a:ext cx="362600" cy="369332"/>
          </a:xfrm>
          <a:prstGeom prst="rect">
            <a:avLst/>
          </a:prstGeom>
          <a:noFill/>
        </p:spPr>
        <p:txBody>
          <a:bodyPr wrap="none" rtlCol="0">
            <a:spAutoFit/>
          </a:bodyPr>
          <a:lstStyle/>
          <a:p>
            <a:r>
              <a:rPr lang="en-US" b="1" dirty="0">
                <a:solidFill>
                  <a:srgbClr val="FF0000"/>
                </a:solidFill>
              </a:rPr>
              <a:t>2.</a:t>
            </a:r>
          </a:p>
        </p:txBody>
      </p:sp>
      <p:sp>
        <p:nvSpPr>
          <p:cNvPr id="12" name="TextBox 11">
            <a:extLst>
              <a:ext uri="{FF2B5EF4-FFF2-40B4-BE49-F238E27FC236}">
                <a16:creationId xmlns:a16="http://schemas.microsoft.com/office/drawing/2014/main" id="{D07213C4-187A-0541-B7EB-397D1B9A96FD}"/>
              </a:ext>
            </a:extLst>
          </p:cNvPr>
          <p:cNvSpPr txBox="1"/>
          <p:nvPr/>
        </p:nvSpPr>
        <p:spPr>
          <a:xfrm>
            <a:off x="6491158" y="2820602"/>
            <a:ext cx="362600" cy="369332"/>
          </a:xfrm>
          <a:prstGeom prst="rect">
            <a:avLst/>
          </a:prstGeom>
          <a:noFill/>
        </p:spPr>
        <p:txBody>
          <a:bodyPr wrap="none" rtlCol="0">
            <a:spAutoFit/>
          </a:bodyPr>
          <a:lstStyle/>
          <a:p>
            <a:r>
              <a:rPr lang="en-US" b="1" dirty="0">
                <a:solidFill>
                  <a:srgbClr val="FF0000"/>
                </a:solidFill>
              </a:rPr>
              <a:t>3.</a:t>
            </a:r>
          </a:p>
        </p:txBody>
      </p:sp>
    </p:spTree>
    <p:extLst>
      <p:ext uri="{BB962C8B-B14F-4D97-AF65-F5344CB8AC3E}">
        <p14:creationId xmlns:p14="http://schemas.microsoft.com/office/powerpoint/2010/main" val="15224990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B0B658-0ECF-2D41-9414-A3ED66990A6C}"/>
              </a:ext>
            </a:extLst>
          </p:cNvPr>
          <p:cNvSpPr>
            <a:spLocks noGrp="1"/>
          </p:cNvSpPr>
          <p:nvPr>
            <p:ph type="title"/>
          </p:nvPr>
        </p:nvSpPr>
        <p:spPr/>
        <p:txBody>
          <a:bodyPr/>
          <a:lstStyle/>
          <a:p>
            <a:r>
              <a:rPr lang="en-US" dirty="0"/>
              <a:t>Thanks for your attention!! Wish you have…</a:t>
            </a:r>
          </a:p>
        </p:txBody>
      </p:sp>
      <p:sp>
        <p:nvSpPr>
          <p:cNvPr id="4" name="Slide Number Placeholder 3">
            <a:extLst>
              <a:ext uri="{FF2B5EF4-FFF2-40B4-BE49-F238E27FC236}">
                <a16:creationId xmlns:a16="http://schemas.microsoft.com/office/drawing/2014/main" id="{685B1B0F-5A21-C044-80AC-9B603248E2CF}"/>
              </a:ext>
            </a:extLst>
          </p:cNvPr>
          <p:cNvSpPr>
            <a:spLocks noGrp="1"/>
          </p:cNvSpPr>
          <p:nvPr>
            <p:ph type="sldNum" sz="quarter" idx="12"/>
          </p:nvPr>
        </p:nvSpPr>
        <p:spPr/>
        <p:txBody>
          <a:bodyPr/>
          <a:lstStyle/>
          <a:p>
            <a:pPr defTabSz="685800"/>
            <a:fld id="{67FE211F-A525-4212-9517-C5DF4887F544}" type="slidenum">
              <a:rPr lang="en-US" altLang="zh-TW"/>
              <a:pPr defTabSz="685800"/>
              <a:t>25</a:t>
            </a:fld>
            <a:endParaRPr lang="en-US" altLang="zh-TW" dirty="0"/>
          </a:p>
        </p:txBody>
      </p:sp>
      <p:pic>
        <p:nvPicPr>
          <p:cNvPr id="6" name="Picture 5">
            <a:extLst>
              <a:ext uri="{FF2B5EF4-FFF2-40B4-BE49-F238E27FC236}">
                <a16:creationId xmlns:a16="http://schemas.microsoft.com/office/drawing/2014/main" id="{8C436F3A-6F3A-2D4F-896E-3E1E85CEAD3A}"/>
              </a:ext>
            </a:extLst>
          </p:cNvPr>
          <p:cNvPicPr>
            <a:picLocks noChangeAspect="1"/>
          </p:cNvPicPr>
          <p:nvPr/>
        </p:nvPicPr>
        <p:blipFill>
          <a:blip r:embed="rId2"/>
          <a:stretch>
            <a:fillRect/>
          </a:stretch>
        </p:blipFill>
        <p:spPr>
          <a:xfrm>
            <a:off x="3081325" y="1075972"/>
            <a:ext cx="2981350" cy="3971157"/>
          </a:xfrm>
          <a:prstGeom prst="rect">
            <a:avLst/>
          </a:prstGeom>
        </p:spPr>
      </p:pic>
      <p:sp>
        <p:nvSpPr>
          <p:cNvPr id="5" name="TextBox 4">
            <a:extLst>
              <a:ext uri="{FF2B5EF4-FFF2-40B4-BE49-F238E27FC236}">
                <a16:creationId xmlns:a16="http://schemas.microsoft.com/office/drawing/2014/main" id="{20A1D1CD-B8FE-F14F-8DB6-DC5D09EAE8BE}"/>
              </a:ext>
            </a:extLst>
          </p:cNvPr>
          <p:cNvSpPr txBox="1"/>
          <p:nvPr/>
        </p:nvSpPr>
        <p:spPr>
          <a:xfrm>
            <a:off x="8181877" y="4897279"/>
            <a:ext cx="962123" cy="246221"/>
          </a:xfrm>
          <a:prstGeom prst="rect">
            <a:avLst/>
          </a:prstGeom>
          <a:noFill/>
        </p:spPr>
        <p:txBody>
          <a:bodyPr wrap="none" rtlCol="0">
            <a:spAutoFit/>
          </a:bodyPr>
          <a:lstStyle/>
          <a:p>
            <a:r>
              <a:rPr lang="en-US" sz="1000" dirty="0">
                <a:solidFill>
                  <a:schemeClr val="tx1">
                    <a:lumMod val="50000"/>
                    <a:lumOff val="50000"/>
                  </a:schemeClr>
                </a:solidFill>
              </a:rPr>
              <a:t>Shang-Fu Chen</a:t>
            </a:r>
          </a:p>
        </p:txBody>
      </p:sp>
    </p:spTree>
    <p:extLst>
      <p:ext uri="{BB962C8B-B14F-4D97-AF65-F5344CB8AC3E}">
        <p14:creationId xmlns:p14="http://schemas.microsoft.com/office/powerpoint/2010/main" val="220838041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3346E-772B-C04B-9C69-6396067CBED6}"/>
              </a:ext>
            </a:extLst>
          </p:cNvPr>
          <p:cNvSpPr>
            <a:spLocks noGrp="1"/>
          </p:cNvSpPr>
          <p:nvPr>
            <p:ph type="title"/>
          </p:nvPr>
        </p:nvSpPr>
        <p:spPr/>
        <p:txBody>
          <a:bodyPr/>
          <a:lstStyle/>
          <a:p>
            <a:r>
              <a:rPr lang="en-US" b="1" dirty="0"/>
              <a:t>Concepts of HPC</a:t>
            </a:r>
            <a:endParaRPr lang="en-US" dirty="0"/>
          </a:p>
        </p:txBody>
      </p:sp>
    </p:spTree>
    <p:extLst>
      <p:ext uri="{BB962C8B-B14F-4D97-AF65-F5344CB8AC3E}">
        <p14:creationId xmlns:p14="http://schemas.microsoft.com/office/powerpoint/2010/main" val="24184403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135B51-D4E6-7B4F-92DF-D3BE62B0FBC3}"/>
              </a:ext>
            </a:extLst>
          </p:cNvPr>
          <p:cNvSpPr>
            <a:spLocks noGrp="1"/>
          </p:cNvSpPr>
          <p:nvPr>
            <p:ph type="title"/>
          </p:nvPr>
        </p:nvSpPr>
        <p:spPr/>
        <p:txBody>
          <a:bodyPr/>
          <a:lstStyle/>
          <a:p>
            <a:r>
              <a:rPr lang="en-US" dirty="0"/>
              <a:t>What is High-Performance Computing (HPC)?</a:t>
            </a:r>
          </a:p>
        </p:txBody>
      </p:sp>
      <p:pic>
        <p:nvPicPr>
          <p:cNvPr id="4" name="Picture 3">
            <a:extLst>
              <a:ext uri="{FF2B5EF4-FFF2-40B4-BE49-F238E27FC236}">
                <a16:creationId xmlns:a16="http://schemas.microsoft.com/office/drawing/2014/main" id="{34B6E295-6DFE-4C4F-ADDD-CB46EA584284}"/>
              </a:ext>
            </a:extLst>
          </p:cNvPr>
          <p:cNvPicPr>
            <a:picLocks noChangeAspect="1"/>
          </p:cNvPicPr>
          <p:nvPr/>
        </p:nvPicPr>
        <p:blipFill>
          <a:blip r:embed="rId3"/>
          <a:stretch>
            <a:fillRect/>
          </a:stretch>
        </p:blipFill>
        <p:spPr>
          <a:xfrm>
            <a:off x="2259788" y="757742"/>
            <a:ext cx="5013209" cy="4059278"/>
          </a:xfrm>
          <a:prstGeom prst="rect">
            <a:avLst/>
          </a:prstGeom>
        </p:spPr>
      </p:pic>
      <p:sp>
        <p:nvSpPr>
          <p:cNvPr id="5" name="Rectangle 4">
            <a:extLst>
              <a:ext uri="{FF2B5EF4-FFF2-40B4-BE49-F238E27FC236}">
                <a16:creationId xmlns:a16="http://schemas.microsoft.com/office/drawing/2014/main" id="{18805A7F-F06E-E048-9513-5ED3B89151AB}"/>
              </a:ext>
            </a:extLst>
          </p:cNvPr>
          <p:cNvSpPr/>
          <p:nvPr/>
        </p:nvSpPr>
        <p:spPr>
          <a:xfrm>
            <a:off x="5695748" y="4866501"/>
            <a:ext cx="3448252" cy="276999"/>
          </a:xfrm>
          <a:prstGeom prst="rect">
            <a:avLst/>
          </a:prstGeom>
        </p:spPr>
        <p:txBody>
          <a:bodyPr wrap="none">
            <a:spAutoFit/>
          </a:bodyPr>
          <a:lstStyle/>
          <a:p>
            <a:r>
              <a:rPr lang="en-US" sz="1200" dirty="0">
                <a:hlinkClick r:id="rId4"/>
              </a:rPr>
              <a:t>https://hpc.rtu.lv/hpc/introduction-to-hpc/?lang=en</a:t>
            </a:r>
            <a:endParaRPr lang="en-US" sz="1200" dirty="0"/>
          </a:p>
        </p:txBody>
      </p:sp>
      <p:sp>
        <p:nvSpPr>
          <p:cNvPr id="6" name="Slide Number Placeholder 5">
            <a:extLst>
              <a:ext uri="{FF2B5EF4-FFF2-40B4-BE49-F238E27FC236}">
                <a16:creationId xmlns:a16="http://schemas.microsoft.com/office/drawing/2014/main" id="{1A7B4CFD-0F1A-3C42-AB57-490A9796F6EC}"/>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3</a:t>
            </a:fld>
            <a:endParaRPr lang="en"/>
          </a:p>
        </p:txBody>
      </p:sp>
    </p:spTree>
    <p:extLst>
      <p:ext uri="{BB962C8B-B14F-4D97-AF65-F5344CB8AC3E}">
        <p14:creationId xmlns:p14="http://schemas.microsoft.com/office/powerpoint/2010/main" val="28687966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A45704-52CB-4540-9CFE-79A61962478C}"/>
              </a:ext>
            </a:extLst>
          </p:cNvPr>
          <p:cNvSpPr>
            <a:spLocks noGrp="1"/>
          </p:cNvSpPr>
          <p:nvPr>
            <p:ph type="title"/>
          </p:nvPr>
        </p:nvSpPr>
        <p:spPr/>
        <p:txBody>
          <a:bodyPr/>
          <a:lstStyle/>
          <a:p>
            <a:r>
              <a:rPr lang="en-US" dirty="0"/>
              <a:t>Why High-Performance Computing (HPC)?</a:t>
            </a:r>
          </a:p>
        </p:txBody>
      </p:sp>
      <p:sp>
        <p:nvSpPr>
          <p:cNvPr id="3" name="Text Placeholder 2">
            <a:extLst>
              <a:ext uri="{FF2B5EF4-FFF2-40B4-BE49-F238E27FC236}">
                <a16:creationId xmlns:a16="http://schemas.microsoft.com/office/drawing/2014/main" id="{EFF3578F-B1AD-C042-88C6-E2BBB8B734C9}"/>
              </a:ext>
            </a:extLst>
          </p:cNvPr>
          <p:cNvSpPr>
            <a:spLocks noGrp="1"/>
          </p:cNvSpPr>
          <p:nvPr>
            <p:ph type="body" idx="1"/>
          </p:nvPr>
        </p:nvSpPr>
        <p:spPr/>
        <p:txBody>
          <a:bodyPr/>
          <a:lstStyle/>
          <a:p>
            <a:pPr>
              <a:lnSpc>
                <a:spcPct val="100000"/>
              </a:lnSpc>
              <a:buFont typeface="+mj-lt"/>
              <a:buAutoNum type="arabicPeriod"/>
            </a:pPr>
            <a:r>
              <a:rPr lang="en-US" sz="1800" b="1" dirty="0"/>
              <a:t>Application can not be run on a conventional (serial) computing system</a:t>
            </a:r>
          </a:p>
          <a:p>
            <a:pPr lvl="1">
              <a:lnSpc>
                <a:spcPct val="100000"/>
              </a:lnSpc>
              <a:spcBef>
                <a:spcPts val="0"/>
              </a:spcBef>
              <a:buFont typeface="Arial" panose="020B0604020202020204" pitchFamily="34" charset="0"/>
              <a:buChar char="•"/>
            </a:pPr>
            <a:r>
              <a:rPr lang="en-US" dirty="0"/>
              <a:t>Insufficient memory</a:t>
            </a:r>
          </a:p>
          <a:p>
            <a:pPr lvl="1">
              <a:lnSpc>
                <a:spcPct val="100000"/>
              </a:lnSpc>
              <a:spcBef>
                <a:spcPts val="0"/>
              </a:spcBef>
              <a:buFont typeface="Arial" panose="020B0604020202020204" pitchFamily="34" charset="0"/>
              <a:buChar char="•"/>
            </a:pPr>
            <a:r>
              <a:rPr lang="en-US" dirty="0"/>
              <a:t>Insufficient computational power</a:t>
            </a:r>
          </a:p>
          <a:p>
            <a:pPr marL="114300" indent="0">
              <a:buNone/>
            </a:pPr>
            <a:endParaRPr lang="en-US" dirty="0"/>
          </a:p>
          <a:p>
            <a:pPr>
              <a:lnSpc>
                <a:spcPct val="100000"/>
              </a:lnSpc>
              <a:buFont typeface="+mj-lt"/>
              <a:buAutoNum type="arabicPeriod" startAt="2"/>
            </a:pPr>
            <a:r>
              <a:rPr lang="en-US" sz="1800" b="1" dirty="0"/>
              <a:t>HPC generally now means:</a:t>
            </a:r>
          </a:p>
          <a:p>
            <a:pPr lvl="1">
              <a:lnSpc>
                <a:spcPct val="100000"/>
              </a:lnSpc>
              <a:spcBef>
                <a:spcPts val="0"/>
              </a:spcBef>
              <a:buFont typeface="Arial" panose="020B0604020202020204" pitchFamily="34" charset="0"/>
              <a:buChar char="•"/>
            </a:pPr>
            <a:r>
              <a:rPr lang="en-US" dirty="0"/>
              <a:t>Large multi-processor system</a:t>
            </a:r>
          </a:p>
          <a:p>
            <a:pPr lvl="1">
              <a:lnSpc>
                <a:spcPct val="100000"/>
              </a:lnSpc>
              <a:spcBef>
                <a:spcPts val="0"/>
              </a:spcBef>
              <a:buFont typeface="Arial" panose="020B0604020202020204" pitchFamily="34" charset="0"/>
              <a:buChar char="•"/>
            </a:pPr>
            <a:r>
              <a:rPr lang="en-US" dirty="0"/>
              <a:t>Complex communications hardware</a:t>
            </a:r>
          </a:p>
          <a:p>
            <a:pPr lvl="1">
              <a:lnSpc>
                <a:spcPct val="100000"/>
              </a:lnSpc>
              <a:spcBef>
                <a:spcPts val="0"/>
              </a:spcBef>
              <a:buFont typeface="Arial" panose="020B0604020202020204" pitchFamily="34" charset="0"/>
              <a:buChar char="•"/>
            </a:pPr>
            <a:r>
              <a:rPr lang="en-US" dirty="0"/>
              <a:t>Specialized attached processors</a:t>
            </a:r>
          </a:p>
          <a:p>
            <a:pPr lvl="1">
              <a:lnSpc>
                <a:spcPct val="100000"/>
              </a:lnSpc>
              <a:spcBef>
                <a:spcPts val="0"/>
              </a:spcBef>
              <a:buFont typeface="Arial" panose="020B0604020202020204" pitchFamily="34" charset="0"/>
              <a:buChar char="•"/>
            </a:pPr>
            <a:r>
              <a:rPr lang="en-US" dirty="0"/>
              <a:t>GRID/Cloud computing</a:t>
            </a:r>
          </a:p>
        </p:txBody>
      </p:sp>
      <p:sp>
        <p:nvSpPr>
          <p:cNvPr id="4" name="Slide Number Placeholder 3">
            <a:extLst>
              <a:ext uri="{FF2B5EF4-FFF2-40B4-BE49-F238E27FC236}">
                <a16:creationId xmlns:a16="http://schemas.microsoft.com/office/drawing/2014/main" id="{EBFD455D-8D7A-934C-9C55-095CCCFB2A59}"/>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4</a:t>
            </a:fld>
            <a:endParaRPr lang="en"/>
          </a:p>
        </p:txBody>
      </p:sp>
    </p:spTree>
    <p:extLst>
      <p:ext uri="{BB962C8B-B14F-4D97-AF65-F5344CB8AC3E}">
        <p14:creationId xmlns:p14="http://schemas.microsoft.com/office/powerpoint/2010/main" val="1822533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EC419F-E8B2-7D4D-AA92-226685180BC4}"/>
              </a:ext>
            </a:extLst>
          </p:cNvPr>
          <p:cNvSpPr>
            <a:spLocks noGrp="1"/>
          </p:cNvSpPr>
          <p:nvPr>
            <p:ph type="title"/>
          </p:nvPr>
        </p:nvSpPr>
        <p:spPr/>
        <p:txBody>
          <a:bodyPr/>
          <a:lstStyle/>
          <a:p>
            <a:r>
              <a:rPr lang="en-US" b="1" dirty="0"/>
              <a:t>Hands on practice on Garibaldi</a:t>
            </a:r>
            <a:endParaRPr lang="en-US" dirty="0"/>
          </a:p>
        </p:txBody>
      </p:sp>
    </p:spTree>
    <p:extLst>
      <p:ext uri="{BB962C8B-B14F-4D97-AF65-F5344CB8AC3E}">
        <p14:creationId xmlns:p14="http://schemas.microsoft.com/office/powerpoint/2010/main" val="41120988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27012-8CAA-A948-8551-ED1C282E021F}"/>
              </a:ext>
            </a:extLst>
          </p:cNvPr>
          <p:cNvSpPr>
            <a:spLocks noGrp="1"/>
          </p:cNvSpPr>
          <p:nvPr>
            <p:ph type="title"/>
          </p:nvPr>
        </p:nvSpPr>
        <p:spPr/>
        <p:txBody>
          <a:bodyPr/>
          <a:lstStyle/>
          <a:p>
            <a:r>
              <a:rPr lang="en-US" dirty="0"/>
              <a:t>HPC in Scripps Research - Garibaldi</a:t>
            </a:r>
          </a:p>
        </p:txBody>
      </p:sp>
      <p:sp>
        <p:nvSpPr>
          <p:cNvPr id="3" name="Text Placeholder 2">
            <a:extLst>
              <a:ext uri="{FF2B5EF4-FFF2-40B4-BE49-F238E27FC236}">
                <a16:creationId xmlns:a16="http://schemas.microsoft.com/office/drawing/2014/main" id="{EC522AFA-3CCF-7444-AFA1-384179227480}"/>
              </a:ext>
            </a:extLst>
          </p:cNvPr>
          <p:cNvSpPr>
            <a:spLocks noGrp="1"/>
          </p:cNvSpPr>
          <p:nvPr>
            <p:ph type="body" idx="1"/>
          </p:nvPr>
        </p:nvSpPr>
        <p:spPr/>
        <p:txBody>
          <a:bodyPr/>
          <a:lstStyle/>
          <a:p>
            <a:endParaRPr lang="en-US"/>
          </a:p>
        </p:txBody>
      </p:sp>
      <p:pic>
        <p:nvPicPr>
          <p:cNvPr id="4" name="Picture 3">
            <a:extLst>
              <a:ext uri="{FF2B5EF4-FFF2-40B4-BE49-F238E27FC236}">
                <a16:creationId xmlns:a16="http://schemas.microsoft.com/office/drawing/2014/main" id="{24E6177F-84EE-6C45-9A2E-8BD0FC6630CC}"/>
              </a:ext>
            </a:extLst>
          </p:cNvPr>
          <p:cNvPicPr>
            <a:picLocks noChangeAspect="1"/>
          </p:cNvPicPr>
          <p:nvPr/>
        </p:nvPicPr>
        <p:blipFill>
          <a:blip r:embed="rId3"/>
          <a:stretch>
            <a:fillRect/>
          </a:stretch>
        </p:blipFill>
        <p:spPr>
          <a:xfrm>
            <a:off x="155850" y="1091670"/>
            <a:ext cx="8832299" cy="3996838"/>
          </a:xfrm>
          <a:prstGeom prst="rect">
            <a:avLst/>
          </a:prstGeom>
        </p:spPr>
      </p:pic>
      <p:sp>
        <p:nvSpPr>
          <p:cNvPr id="5" name="Slide Number Placeholder 4">
            <a:extLst>
              <a:ext uri="{FF2B5EF4-FFF2-40B4-BE49-F238E27FC236}">
                <a16:creationId xmlns:a16="http://schemas.microsoft.com/office/drawing/2014/main" id="{7C75E240-1960-F841-A2FA-32EFD399E605}"/>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6</a:t>
            </a:fld>
            <a:endParaRPr lang="en"/>
          </a:p>
        </p:txBody>
      </p:sp>
    </p:spTree>
    <p:extLst>
      <p:ext uri="{BB962C8B-B14F-4D97-AF65-F5344CB8AC3E}">
        <p14:creationId xmlns:p14="http://schemas.microsoft.com/office/powerpoint/2010/main" val="19626777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5F2FF2-0BBF-404F-BCB4-52328551799C}"/>
              </a:ext>
            </a:extLst>
          </p:cNvPr>
          <p:cNvSpPr>
            <a:spLocks noGrp="1"/>
          </p:cNvSpPr>
          <p:nvPr>
            <p:ph type="title"/>
          </p:nvPr>
        </p:nvSpPr>
        <p:spPr/>
        <p:txBody>
          <a:bodyPr/>
          <a:lstStyle/>
          <a:p>
            <a:r>
              <a:rPr lang="en-US" dirty="0"/>
              <a:t>More Information in Scripps Intranet</a:t>
            </a:r>
          </a:p>
        </p:txBody>
      </p:sp>
      <p:sp>
        <p:nvSpPr>
          <p:cNvPr id="4" name="Slide Number Placeholder 3">
            <a:extLst>
              <a:ext uri="{FF2B5EF4-FFF2-40B4-BE49-F238E27FC236}">
                <a16:creationId xmlns:a16="http://schemas.microsoft.com/office/drawing/2014/main" id="{C43FF4A0-99F2-9B41-8BB2-287B44E12880}"/>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7</a:t>
            </a:fld>
            <a:endParaRPr lang="en"/>
          </a:p>
        </p:txBody>
      </p:sp>
      <p:pic>
        <p:nvPicPr>
          <p:cNvPr id="5" name="Picture 4">
            <a:extLst>
              <a:ext uri="{FF2B5EF4-FFF2-40B4-BE49-F238E27FC236}">
                <a16:creationId xmlns:a16="http://schemas.microsoft.com/office/drawing/2014/main" id="{A42BA862-3264-6A4D-AAE4-E791FE235CDB}"/>
              </a:ext>
            </a:extLst>
          </p:cNvPr>
          <p:cNvPicPr>
            <a:picLocks noChangeAspect="1"/>
          </p:cNvPicPr>
          <p:nvPr/>
        </p:nvPicPr>
        <p:blipFill rotWithShape="1">
          <a:blip r:embed="rId3"/>
          <a:srcRect l="1999" r="863" b="1239"/>
          <a:stretch/>
        </p:blipFill>
        <p:spPr>
          <a:xfrm>
            <a:off x="1526346" y="1036863"/>
            <a:ext cx="5542670" cy="4062157"/>
          </a:xfrm>
          <a:prstGeom prst="rect">
            <a:avLst/>
          </a:prstGeom>
        </p:spPr>
      </p:pic>
      <p:sp>
        <p:nvSpPr>
          <p:cNvPr id="6" name="TextBox 5">
            <a:extLst>
              <a:ext uri="{FF2B5EF4-FFF2-40B4-BE49-F238E27FC236}">
                <a16:creationId xmlns:a16="http://schemas.microsoft.com/office/drawing/2014/main" id="{CBD43BAD-91DB-804F-AD34-6690D5A6FACE}"/>
              </a:ext>
            </a:extLst>
          </p:cNvPr>
          <p:cNvSpPr txBox="1"/>
          <p:nvPr/>
        </p:nvSpPr>
        <p:spPr>
          <a:xfrm>
            <a:off x="1486353" y="994659"/>
            <a:ext cx="359394" cy="369332"/>
          </a:xfrm>
          <a:prstGeom prst="rect">
            <a:avLst/>
          </a:prstGeom>
          <a:noFill/>
        </p:spPr>
        <p:txBody>
          <a:bodyPr wrap="none" rtlCol="0">
            <a:spAutoFit/>
          </a:bodyPr>
          <a:lstStyle/>
          <a:p>
            <a:r>
              <a:rPr lang="en-US" b="1" dirty="0">
                <a:solidFill>
                  <a:srgbClr val="FF0000"/>
                </a:solidFill>
              </a:rPr>
              <a:t>1.</a:t>
            </a:r>
          </a:p>
        </p:txBody>
      </p:sp>
      <p:sp>
        <p:nvSpPr>
          <p:cNvPr id="7" name="TextBox 6">
            <a:extLst>
              <a:ext uri="{FF2B5EF4-FFF2-40B4-BE49-F238E27FC236}">
                <a16:creationId xmlns:a16="http://schemas.microsoft.com/office/drawing/2014/main" id="{F652A73B-0244-404F-94DC-C7F1D13877AF}"/>
              </a:ext>
            </a:extLst>
          </p:cNvPr>
          <p:cNvSpPr txBox="1"/>
          <p:nvPr/>
        </p:nvSpPr>
        <p:spPr>
          <a:xfrm>
            <a:off x="3690289" y="2045798"/>
            <a:ext cx="362600" cy="369332"/>
          </a:xfrm>
          <a:prstGeom prst="rect">
            <a:avLst/>
          </a:prstGeom>
          <a:noFill/>
        </p:spPr>
        <p:txBody>
          <a:bodyPr wrap="none" rtlCol="0">
            <a:spAutoFit/>
          </a:bodyPr>
          <a:lstStyle/>
          <a:p>
            <a:r>
              <a:rPr lang="en-US" b="1" dirty="0">
                <a:solidFill>
                  <a:srgbClr val="FF0000"/>
                </a:solidFill>
              </a:rPr>
              <a:t>3.</a:t>
            </a:r>
          </a:p>
        </p:txBody>
      </p:sp>
      <p:sp>
        <p:nvSpPr>
          <p:cNvPr id="8" name="TextBox 7">
            <a:extLst>
              <a:ext uri="{FF2B5EF4-FFF2-40B4-BE49-F238E27FC236}">
                <a16:creationId xmlns:a16="http://schemas.microsoft.com/office/drawing/2014/main" id="{756AF65A-3BFC-9045-AC37-9639ADA3A1EF}"/>
              </a:ext>
            </a:extLst>
          </p:cNvPr>
          <p:cNvSpPr txBox="1"/>
          <p:nvPr/>
        </p:nvSpPr>
        <p:spPr>
          <a:xfrm>
            <a:off x="3725459" y="1584960"/>
            <a:ext cx="362600" cy="369332"/>
          </a:xfrm>
          <a:prstGeom prst="rect">
            <a:avLst/>
          </a:prstGeom>
          <a:noFill/>
        </p:spPr>
        <p:txBody>
          <a:bodyPr wrap="none" rtlCol="0">
            <a:spAutoFit/>
          </a:bodyPr>
          <a:lstStyle/>
          <a:p>
            <a:r>
              <a:rPr lang="en-US" b="1" dirty="0">
                <a:solidFill>
                  <a:srgbClr val="FF0000"/>
                </a:solidFill>
              </a:rPr>
              <a:t>2.</a:t>
            </a:r>
          </a:p>
        </p:txBody>
      </p:sp>
      <p:sp>
        <p:nvSpPr>
          <p:cNvPr id="9" name="TextBox 8">
            <a:extLst>
              <a:ext uri="{FF2B5EF4-FFF2-40B4-BE49-F238E27FC236}">
                <a16:creationId xmlns:a16="http://schemas.microsoft.com/office/drawing/2014/main" id="{F523D676-D5AD-664C-B211-3FE6E07121C4}"/>
              </a:ext>
            </a:extLst>
          </p:cNvPr>
          <p:cNvSpPr txBox="1"/>
          <p:nvPr/>
        </p:nvSpPr>
        <p:spPr>
          <a:xfrm>
            <a:off x="1283951" y="2253799"/>
            <a:ext cx="362600" cy="369332"/>
          </a:xfrm>
          <a:prstGeom prst="rect">
            <a:avLst/>
          </a:prstGeom>
          <a:noFill/>
        </p:spPr>
        <p:txBody>
          <a:bodyPr wrap="none" rtlCol="0">
            <a:spAutoFit/>
          </a:bodyPr>
          <a:lstStyle/>
          <a:p>
            <a:r>
              <a:rPr lang="en-US" b="1" dirty="0">
                <a:solidFill>
                  <a:srgbClr val="FF0000"/>
                </a:solidFill>
              </a:rPr>
              <a:t>4.</a:t>
            </a:r>
          </a:p>
        </p:txBody>
      </p:sp>
      <p:sp>
        <p:nvSpPr>
          <p:cNvPr id="10" name="Rounded Rectangle 9">
            <a:extLst>
              <a:ext uri="{FF2B5EF4-FFF2-40B4-BE49-F238E27FC236}">
                <a16:creationId xmlns:a16="http://schemas.microsoft.com/office/drawing/2014/main" id="{3F147461-11D7-3F40-8504-620C6CD25C86}"/>
              </a:ext>
            </a:extLst>
          </p:cNvPr>
          <p:cNvSpPr/>
          <p:nvPr/>
        </p:nvSpPr>
        <p:spPr>
          <a:xfrm>
            <a:off x="1305053" y="2296003"/>
            <a:ext cx="1473315" cy="834058"/>
          </a:xfrm>
          <a:prstGeom prst="roundRect">
            <a:avLst/>
          </a:prstGeom>
          <a:noFill/>
          <a:ln w="28575">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41013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C7A81C-93A1-324D-9D93-EE95EE106E75}"/>
              </a:ext>
            </a:extLst>
          </p:cNvPr>
          <p:cNvSpPr>
            <a:spLocks noGrp="1"/>
          </p:cNvSpPr>
          <p:nvPr>
            <p:ph type="title"/>
          </p:nvPr>
        </p:nvSpPr>
        <p:spPr/>
        <p:txBody>
          <a:bodyPr/>
          <a:lstStyle/>
          <a:p>
            <a:r>
              <a:rPr lang="en-US" dirty="0"/>
              <a:t>Login to head node </a:t>
            </a:r>
          </a:p>
        </p:txBody>
      </p:sp>
      <p:sp>
        <p:nvSpPr>
          <p:cNvPr id="3" name="Text Placeholder 2">
            <a:extLst>
              <a:ext uri="{FF2B5EF4-FFF2-40B4-BE49-F238E27FC236}">
                <a16:creationId xmlns:a16="http://schemas.microsoft.com/office/drawing/2014/main" id="{32FF9AC2-02D2-4949-A40A-C47A4EA66C53}"/>
              </a:ext>
            </a:extLst>
          </p:cNvPr>
          <p:cNvSpPr>
            <a:spLocks noGrp="1"/>
          </p:cNvSpPr>
          <p:nvPr>
            <p:ph type="body" idx="1"/>
          </p:nvPr>
        </p:nvSpPr>
        <p:spPr>
          <a:xfrm>
            <a:off x="3784208" y="1062111"/>
            <a:ext cx="5275385" cy="3994705"/>
          </a:xfrm>
          <a:solidFill>
            <a:schemeClr val="tx1"/>
          </a:solidFill>
        </p:spPr>
        <p:txBody>
          <a:bodyPr/>
          <a:lstStyle/>
          <a:p>
            <a:pPr marL="114300" indent="0">
              <a:buNone/>
            </a:pPr>
            <a:r>
              <a:rPr lang="en-US" sz="1000" b="0" dirty="0">
                <a:solidFill>
                  <a:schemeClr val="bg1"/>
                </a:solidFill>
                <a:latin typeface="Courier" pitchFamily="2" charset="0"/>
              </a:rPr>
              <a:t>bash-4.1$ </a:t>
            </a:r>
            <a:r>
              <a:rPr lang="en-US" sz="1000" b="0" dirty="0" err="1">
                <a:solidFill>
                  <a:schemeClr val="accent4"/>
                </a:solidFill>
                <a:latin typeface="Courier" pitchFamily="2" charset="0"/>
              </a:rPr>
              <a:t>ssh</a:t>
            </a:r>
            <a:r>
              <a:rPr lang="en-US" sz="1000" b="0" dirty="0">
                <a:solidFill>
                  <a:schemeClr val="accent4"/>
                </a:solidFill>
                <a:latin typeface="Courier" pitchFamily="2" charset="0"/>
              </a:rPr>
              <a:t> instructor-abcb2020@login00.scripps.edu</a:t>
            </a:r>
          </a:p>
          <a:p>
            <a:pPr marL="114300" indent="0">
              <a:buNone/>
            </a:pPr>
            <a:r>
              <a:rPr lang="en-US" sz="1000" b="0" dirty="0">
                <a:solidFill>
                  <a:schemeClr val="bg1"/>
                </a:solidFill>
                <a:latin typeface="Courier" pitchFamily="2" charset="0"/>
              </a:rPr>
              <a:t>The authenticity of host 'login00.scripps.edu (172.29.83.22)' can't be established.</a:t>
            </a:r>
          </a:p>
          <a:p>
            <a:pPr marL="114300" indent="0">
              <a:buNone/>
            </a:pPr>
            <a:r>
              <a:rPr lang="en-US" sz="1000" b="0" dirty="0">
                <a:solidFill>
                  <a:schemeClr val="bg1"/>
                </a:solidFill>
                <a:latin typeface="Courier" pitchFamily="2" charset="0"/>
              </a:rPr>
              <a:t>RSA key fingerprint is 93:6c:ae:7a:7a:00:00:00:00:f9:f3:00:00:00:a9:00.</a:t>
            </a:r>
          </a:p>
          <a:p>
            <a:pPr marL="114300" indent="0">
              <a:buNone/>
            </a:pPr>
            <a:r>
              <a:rPr lang="en-US" sz="1000" b="0" dirty="0">
                <a:solidFill>
                  <a:schemeClr val="bg1"/>
                </a:solidFill>
                <a:latin typeface="Courier" pitchFamily="2" charset="0"/>
              </a:rPr>
              <a:t>Are you sure you want to continue connecting (yes/no)? </a:t>
            </a:r>
            <a:r>
              <a:rPr lang="en-US" sz="1000" b="0" dirty="0">
                <a:solidFill>
                  <a:schemeClr val="accent4"/>
                </a:solidFill>
                <a:latin typeface="Courier" pitchFamily="2" charset="0"/>
              </a:rPr>
              <a:t>Yes</a:t>
            </a:r>
          </a:p>
          <a:p>
            <a:pPr marL="114300" indent="0">
              <a:buNone/>
            </a:pPr>
            <a:endParaRPr lang="en-US" sz="1000" b="0" dirty="0">
              <a:solidFill>
                <a:schemeClr val="accent4"/>
              </a:solidFill>
              <a:latin typeface="Courier" pitchFamily="2" charset="0"/>
            </a:endParaRPr>
          </a:p>
          <a:p>
            <a:pPr marL="114300" indent="0">
              <a:buNone/>
            </a:pPr>
            <a:r>
              <a:rPr lang="en-US" sz="1000" b="0" dirty="0">
                <a:solidFill>
                  <a:schemeClr val="bg1"/>
                </a:solidFill>
                <a:latin typeface="Courier" pitchFamily="2" charset="0"/>
              </a:rPr>
              <a:t>instructor-abcb2020@login00.scripps.edu's password: </a:t>
            </a:r>
            <a:r>
              <a:rPr lang="en-US" sz="1000" b="0" dirty="0">
                <a:solidFill>
                  <a:schemeClr val="accent4"/>
                </a:solidFill>
                <a:latin typeface="SauceCodePro Nerd Font" panose="020B0509030403020204" pitchFamily="49" charset="0"/>
                <a:ea typeface="SauceCodePro Nerd Font" panose="020B0509030403020204" pitchFamily="49" charset="0"/>
              </a:rPr>
              <a:t>🔒</a:t>
            </a:r>
          </a:p>
          <a:p>
            <a:pPr marL="114300" indent="0">
              <a:buNone/>
            </a:pPr>
            <a:r>
              <a:rPr lang="en-US" sz="1000" b="0" dirty="0">
                <a:solidFill>
                  <a:schemeClr val="bg1"/>
                </a:solidFill>
                <a:latin typeface="Courier" pitchFamily="2" charset="0"/>
              </a:rPr>
              <a:t>Permission denied, please try again.</a:t>
            </a:r>
          </a:p>
          <a:p>
            <a:pPr marL="114300" indent="0">
              <a:buNone/>
            </a:pPr>
            <a:endParaRPr lang="en-US" sz="1000" b="0" dirty="0">
              <a:solidFill>
                <a:schemeClr val="bg1"/>
              </a:solidFill>
              <a:latin typeface="Courier" pitchFamily="2" charset="0"/>
            </a:endParaRPr>
          </a:p>
          <a:p>
            <a:pPr marL="114300" indent="0">
              <a:buNone/>
            </a:pPr>
            <a:r>
              <a:rPr lang="en-US" sz="1000" b="0" dirty="0">
                <a:solidFill>
                  <a:schemeClr val="bg1"/>
                </a:solidFill>
                <a:latin typeface="Courier" pitchFamily="2" charset="0"/>
              </a:rPr>
              <a:t>instructor-abcb2020@login00.scripps.edu's password:</a:t>
            </a:r>
            <a:r>
              <a:rPr lang="en-US" sz="1000" b="0" dirty="0">
                <a:solidFill>
                  <a:schemeClr val="accent4"/>
                </a:solidFill>
                <a:latin typeface="SauceCodePro Nerd Font" panose="020B0509030403020204" pitchFamily="49" charset="0"/>
                <a:ea typeface="SauceCodePro Nerd Font" panose="020B0509030403020204" pitchFamily="49" charset="0"/>
              </a:rPr>
              <a:t> 🔒</a:t>
            </a:r>
          </a:p>
          <a:p>
            <a:pPr marL="114300" indent="0">
              <a:buNone/>
            </a:pPr>
            <a:endParaRPr lang="en-US" sz="1000" b="0" dirty="0">
              <a:solidFill>
                <a:schemeClr val="bg1"/>
              </a:solidFill>
              <a:latin typeface="Courier" pitchFamily="2" charset="0"/>
            </a:endParaRPr>
          </a:p>
          <a:p>
            <a:pPr marL="114300" indent="0">
              <a:buNone/>
            </a:pPr>
            <a:r>
              <a:rPr lang="en-US" sz="1000" b="0" dirty="0">
                <a:solidFill>
                  <a:schemeClr val="bg1"/>
                </a:solidFill>
                <a:latin typeface="Courier" pitchFamily="2" charset="0"/>
              </a:rPr>
              <a:t>Last login: Fri Oct 23 01:56:11 2020 from vpn-240-175.scripps.edu</a:t>
            </a:r>
          </a:p>
          <a:p>
            <a:pPr marL="114300" indent="0">
              <a:buNone/>
            </a:pPr>
            <a:endParaRPr lang="en-US" sz="1000" b="0" dirty="0">
              <a:solidFill>
                <a:schemeClr val="bg1"/>
              </a:solidFill>
              <a:latin typeface="Courier" pitchFamily="2" charset="0"/>
            </a:endParaRPr>
          </a:p>
          <a:p>
            <a:pPr marL="114300" indent="0">
              <a:buNone/>
            </a:pPr>
            <a:r>
              <a:rPr lang="en-US" sz="1000" b="0" dirty="0">
                <a:solidFill>
                  <a:schemeClr val="bg1"/>
                </a:solidFill>
                <a:latin typeface="Courier" pitchFamily="2" charset="0"/>
              </a:rPr>
              <a:t>*************************************************</a:t>
            </a:r>
          </a:p>
          <a:p>
            <a:pPr marL="114300" indent="0">
              <a:buNone/>
            </a:pPr>
            <a:r>
              <a:rPr lang="en-US" sz="1000" b="0" dirty="0">
                <a:solidFill>
                  <a:schemeClr val="bg1"/>
                </a:solidFill>
                <a:latin typeface="Courier" pitchFamily="2" charset="0"/>
              </a:rPr>
              <a:t>*                                               *</a:t>
            </a:r>
          </a:p>
          <a:p>
            <a:pPr marL="114300" indent="0">
              <a:buNone/>
            </a:pPr>
            <a:r>
              <a:rPr lang="en-US" sz="1000" b="0" dirty="0">
                <a:solidFill>
                  <a:schemeClr val="bg1"/>
                </a:solidFill>
                <a:latin typeface="Courier" pitchFamily="2" charset="0"/>
              </a:rPr>
              <a:t>*       Please contact </a:t>
            </a:r>
            <a:r>
              <a:rPr lang="en-US" sz="1000" b="0" dirty="0" err="1">
                <a:solidFill>
                  <a:schemeClr val="bg1"/>
                </a:solidFill>
                <a:latin typeface="Courier" pitchFamily="2" charset="0"/>
              </a:rPr>
              <a:t>hpc_ca@scripps.edu</a:t>
            </a:r>
            <a:r>
              <a:rPr lang="en-US" sz="1000" b="0" dirty="0">
                <a:solidFill>
                  <a:schemeClr val="bg1"/>
                </a:solidFill>
                <a:latin typeface="Courier" pitchFamily="2" charset="0"/>
              </a:rPr>
              <a:t>       *</a:t>
            </a:r>
          </a:p>
          <a:p>
            <a:pPr marL="114300" indent="0">
              <a:buNone/>
            </a:pPr>
            <a:r>
              <a:rPr lang="en-US" sz="1000" b="0" dirty="0">
                <a:solidFill>
                  <a:schemeClr val="bg1"/>
                </a:solidFill>
                <a:latin typeface="Courier" pitchFamily="2" charset="0"/>
              </a:rPr>
              <a:t>*                                               *</a:t>
            </a:r>
          </a:p>
          <a:p>
            <a:pPr marL="114300" indent="0">
              <a:buNone/>
            </a:pPr>
            <a:r>
              <a:rPr lang="en-US" sz="1000" b="0" dirty="0">
                <a:solidFill>
                  <a:schemeClr val="bg1"/>
                </a:solidFill>
                <a:latin typeface="Courier" pitchFamily="2" charset="0"/>
              </a:rPr>
              <a:t>* if you experience any problems with Garibaldi *</a:t>
            </a:r>
          </a:p>
          <a:p>
            <a:pPr marL="114300" indent="0">
              <a:buNone/>
            </a:pPr>
            <a:r>
              <a:rPr lang="en-US" sz="1000" b="0" dirty="0">
                <a:solidFill>
                  <a:schemeClr val="bg1"/>
                </a:solidFill>
                <a:latin typeface="Courier" pitchFamily="2" charset="0"/>
              </a:rPr>
              <a:t>*                                               *</a:t>
            </a:r>
          </a:p>
          <a:p>
            <a:pPr marL="114300" indent="0">
              <a:buNone/>
            </a:pPr>
            <a:r>
              <a:rPr lang="en-US" sz="1000" b="0" dirty="0">
                <a:solidFill>
                  <a:schemeClr val="bg1"/>
                </a:solidFill>
                <a:latin typeface="Courier" pitchFamily="2" charset="0"/>
              </a:rPr>
              <a:t>* ( applications, slowness, scheduling, etc...) *</a:t>
            </a:r>
          </a:p>
          <a:p>
            <a:pPr marL="114300" indent="0">
              <a:buNone/>
            </a:pPr>
            <a:r>
              <a:rPr lang="en-US" sz="1000" b="0" dirty="0">
                <a:solidFill>
                  <a:schemeClr val="bg1"/>
                </a:solidFill>
                <a:latin typeface="Courier" pitchFamily="2" charset="0"/>
              </a:rPr>
              <a:t>*                                               *</a:t>
            </a:r>
          </a:p>
          <a:p>
            <a:pPr marL="114300" indent="0">
              <a:buNone/>
            </a:pPr>
            <a:r>
              <a:rPr lang="en-US" sz="1000" b="0" dirty="0">
                <a:solidFill>
                  <a:schemeClr val="bg1"/>
                </a:solidFill>
                <a:latin typeface="Courier" pitchFamily="2" charset="0"/>
              </a:rPr>
              <a:t>*************************************************</a:t>
            </a:r>
          </a:p>
          <a:p>
            <a:pPr marL="114300" indent="0">
              <a:buNone/>
            </a:pPr>
            <a:endParaRPr lang="en-US" sz="1000" b="0" dirty="0">
              <a:solidFill>
                <a:schemeClr val="bg1"/>
              </a:solidFill>
              <a:latin typeface="Courier" pitchFamily="2" charset="0"/>
            </a:endParaRPr>
          </a:p>
          <a:p>
            <a:pPr marL="114300" indent="0">
              <a:buNone/>
            </a:pPr>
            <a:r>
              <a:rPr lang="en-US" sz="1000" b="0" dirty="0">
                <a:solidFill>
                  <a:schemeClr val="bg1"/>
                </a:solidFill>
                <a:latin typeface="Courier" pitchFamily="2" charset="0"/>
              </a:rPr>
              <a:t>[instructor-abcb2020@login00-adm instructor-abcb2020]$</a:t>
            </a:r>
          </a:p>
        </p:txBody>
      </p:sp>
      <p:grpSp>
        <p:nvGrpSpPr>
          <p:cNvPr id="7" name="Group 6">
            <a:extLst>
              <a:ext uri="{FF2B5EF4-FFF2-40B4-BE49-F238E27FC236}">
                <a16:creationId xmlns:a16="http://schemas.microsoft.com/office/drawing/2014/main" id="{57BBC87E-5201-9F4C-A3BA-9F6BD2FD6FCC}"/>
              </a:ext>
            </a:extLst>
          </p:cNvPr>
          <p:cNvGrpSpPr/>
          <p:nvPr/>
        </p:nvGrpSpPr>
        <p:grpSpPr>
          <a:xfrm>
            <a:off x="84407" y="1670047"/>
            <a:ext cx="3588631" cy="2620600"/>
            <a:chOff x="226778" y="1684114"/>
            <a:chExt cx="2963802" cy="2164318"/>
          </a:xfrm>
        </p:grpSpPr>
        <p:pic>
          <p:nvPicPr>
            <p:cNvPr id="4" name="Picture 3">
              <a:extLst>
                <a:ext uri="{FF2B5EF4-FFF2-40B4-BE49-F238E27FC236}">
                  <a16:creationId xmlns:a16="http://schemas.microsoft.com/office/drawing/2014/main" id="{F91EFBCF-FCAE-B444-A71A-774182BE234D}"/>
                </a:ext>
              </a:extLst>
            </p:cNvPr>
            <p:cNvPicPr>
              <a:picLocks noChangeAspect="1"/>
            </p:cNvPicPr>
            <p:nvPr/>
          </p:nvPicPr>
          <p:blipFill>
            <a:blip r:embed="rId3"/>
            <a:stretch>
              <a:fillRect/>
            </a:stretch>
          </p:blipFill>
          <p:spPr>
            <a:xfrm>
              <a:off x="226778" y="1684114"/>
              <a:ext cx="2963802" cy="2164318"/>
            </a:xfrm>
            <a:prstGeom prst="rect">
              <a:avLst/>
            </a:prstGeom>
          </p:spPr>
        </p:pic>
        <p:sp>
          <p:nvSpPr>
            <p:cNvPr id="5" name="Rectangle 4">
              <a:extLst>
                <a:ext uri="{FF2B5EF4-FFF2-40B4-BE49-F238E27FC236}">
                  <a16:creationId xmlns:a16="http://schemas.microsoft.com/office/drawing/2014/main" id="{12CF124F-8A62-864A-9E8E-703F6A9BBF37}"/>
                </a:ext>
              </a:extLst>
            </p:cNvPr>
            <p:cNvSpPr/>
            <p:nvPr/>
          </p:nvSpPr>
          <p:spPr>
            <a:xfrm>
              <a:off x="2093119" y="3621880"/>
              <a:ext cx="1000125" cy="226551"/>
            </a:xfrm>
            <a:prstGeom prst="rect">
              <a:avLst/>
            </a:prstGeom>
            <a:noFill/>
            <a:ln>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Slide Number Placeholder 5">
            <a:extLst>
              <a:ext uri="{FF2B5EF4-FFF2-40B4-BE49-F238E27FC236}">
                <a16:creationId xmlns:a16="http://schemas.microsoft.com/office/drawing/2014/main" id="{7BB4DA7B-8CB7-0843-9402-46C224B80D71}"/>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8</a:t>
            </a:fld>
            <a:endParaRPr lang="en"/>
          </a:p>
        </p:txBody>
      </p:sp>
    </p:spTree>
    <p:extLst>
      <p:ext uri="{BB962C8B-B14F-4D97-AF65-F5344CB8AC3E}">
        <p14:creationId xmlns:p14="http://schemas.microsoft.com/office/powerpoint/2010/main" val="1941685211"/>
      </p:ext>
    </p:extLst>
  </p:cSld>
  <p:clrMapOvr>
    <a:masterClrMapping/>
  </p:clrMapOvr>
</p:sld>
</file>

<file path=ppt/theme/theme1.xml><?xml version="1.0" encoding="utf-8"?>
<a:theme xmlns:a="http://schemas.openxmlformats.org/drawingml/2006/main" name="Scripps-2">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cripps-2" id="{59B6E982-CE49-7D43-9792-5C835BAB096A}" vid="{0C95981D-3829-7F48-A9B4-0A630868EDC3}"/>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Scripps-2</Template>
  <TotalTime>9269</TotalTime>
  <Words>1995</Words>
  <Application>Microsoft Macintosh PowerPoint</Application>
  <PresentationFormat>On-screen Show (16:9)</PresentationFormat>
  <Paragraphs>311</Paragraphs>
  <Slides>26</Slides>
  <Notes>13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26</vt:i4>
      </vt:variant>
    </vt:vector>
  </HeadingPairs>
  <TitlesOfParts>
    <vt:vector size="33" baseType="lpstr">
      <vt:lpstr>Arial</vt:lpstr>
      <vt:lpstr>Calibri</vt:lpstr>
      <vt:lpstr>Consolas</vt:lpstr>
      <vt:lpstr>Courier</vt:lpstr>
      <vt:lpstr>Helvetica</vt:lpstr>
      <vt:lpstr>SauceCodePro Nerd Font</vt:lpstr>
      <vt:lpstr>Scripps-2</vt:lpstr>
      <vt:lpstr>B9.ba  HPC in Scripps Research - Garibaldi (high-performance computing)</vt:lpstr>
      <vt:lpstr>Contents</vt:lpstr>
      <vt:lpstr>Concepts of HPC</vt:lpstr>
      <vt:lpstr>What is High-Performance Computing (HPC)?</vt:lpstr>
      <vt:lpstr>Why High-Performance Computing (HPC)?</vt:lpstr>
      <vt:lpstr>Hands on practice on Garibaldi</vt:lpstr>
      <vt:lpstr>HPC in Scripps Research - Garibaldi</vt:lpstr>
      <vt:lpstr>More Information in Scripps Intranet</vt:lpstr>
      <vt:lpstr>Login to head node </vt:lpstr>
      <vt:lpstr>Work remotely… Say bye to GUI!!! </vt:lpstr>
      <vt:lpstr>Basic commands &amp; variables</vt:lpstr>
      <vt:lpstr>usage</vt:lpstr>
      <vt:lpstr>Simple PBS script template </vt:lpstr>
      <vt:lpstr>Jupyter notebook vs executable script</vt:lpstr>
      <vt:lpstr>Export notebook to executable script</vt:lpstr>
      <vt:lpstr>More jobs ≠ faster</vt:lpstr>
      <vt:lpstr>Take Home Message - Caution</vt:lpstr>
      <vt:lpstr>Take Home Message – Pipeline Development</vt:lpstr>
      <vt:lpstr>Resources</vt:lpstr>
      <vt:lpstr>Be aware of the limitation of your tools.</vt:lpstr>
      <vt:lpstr>Grill your skewers pipeline!!</vt:lpstr>
      <vt:lpstr>O’Reilly Online Learning Platform - II</vt:lpstr>
      <vt:lpstr>PowerPoint Presentation</vt:lpstr>
      <vt:lpstr>PowerPoint Presentation</vt:lpstr>
      <vt:lpstr>O’Reilly Online Learning Platform - I</vt:lpstr>
      <vt:lpstr>Thanks for your attention!! Wish you have…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B9.aa  Dimensionality reduction with PCA  (principal component analysis)</dc:title>
  <cp:lastModifiedBy>Shang-Fu Chen</cp:lastModifiedBy>
  <cp:revision>266</cp:revision>
  <dcterms:modified xsi:type="dcterms:W3CDTF">2020-11-06T17:43:19Z</dcterms:modified>
</cp:coreProperties>
</file>